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sldIdLst>
    <p:sldId id="256" r:id="rId5"/>
    <p:sldId id="268" r:id="rId6"/>
    <p:sldId id="269" r:id="rId7"/>
    <p:sldId id="270" r:id="rId8"/>
    <p:sldId id="271" r:id="rId9"/>
    <p:sldId id="272" r:id="rId10"/>
    <p:sldId id="273" r:id="rId11"/>
    <p:sldId id="275" r:id="rId12"/>
    <p:sldId id="276" r:id="rId13"/>
    <p:sldId id="277" r:id="rId14"/>
    <p:sldId id="278" r:id="rId15"/>
    <p:sldId id="267"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9D4AF-7DC9-4F3E-8988-E70C949803C6}" v="1" dt="2021-05-19T06:28:21.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k Qhaiz" userId="e4ae2815-801d-4ed7-976a-735201a269b5" providerId="ADAL" clId="{3C99D4AF-7DC9-4F3E-8988-E70C949803C6}"/>
    <pc:docChg chg="modSld">
      <pc:chgData name="Shaik Qhaiz" userId="e4ae2815-801d-4ed7-976a-735201a269b5" providerId="ADAL" clId="{3C99D4AF-7DC9-4F3E-8988-E70C949803C6}" dt="2021-05-19T06:28:24.720" v="1" actId="1076"/>
      <pc:docMkLst>
        <pc:docMk/>
      </pc:docMkLst>
      <pc:sldChg chg="addSp modSp mod">
        <pc:chgData name="Shaik Qhaiz" userId="e4ae2815-801d-4ed7-976a-735201a269b5" providerId="ADAL" clId="{3C99D4AF-7DC9-4F3E-8988-E70C949803C6}" dt="2021-05-19T06:28:24.720" v="1" actId="1076"/>
        <pc:sldMkLst>
          <pc:docMk/>
          <pc:sldMk cId="3105950095" sldId="273"/>
        </pc:sldMkLst>
        <pc:spChg chg="add mod">
          <ac:chgData name="Shaik Qhaiz" userId="e4ae2815-801d-4ed7-976a-735201a269b5" providerId="ADAL" clId="{3C99D4AF-7DC9-4F3E-8988-E70C949803C6}" dt="2021-05-19T06:28:24.720" v="1" actId="1076"/>
          <ac:spMkLst>
            <pc:docMk/>
            <pc:sldMk cId="3105950095" sldId="273"/>
            <ac:spMk id="61" creationId="{038400B3-9C14-48C9-A13B-5683422BFA48}"/>
          </ac:spMkLst>
        </pc:spChg>
      </pc:sldChg>
    </pc:docChg>
  </pc:docChgLst>
  <pc:docChgLst>
    <pc:chgData name="Shaik Qhaiz" userId="e4ae2815-801d-4ed7-976a-735201a269b5" providerId="ADAL" clId="{56D05674-F0FE-4667-90CA-0E0720C7274B}"/>
    <pc:docChg chg="custSel modSld">
      <pc:chgData name="Shaik Qhaiz" userId="e4ae2815-801d-4ed7-976a-735201a269b5" providerId="ADAL" clId="{56D05674-F0FE-4667-90CA-0E0720C7274B}" dt="2020-02-03T06:18:56.273" v="167" actId="20577"/>
      <pc:docMkLst>
        <pc:docMk/>
      </pc:docMkLst>
      <pc:sldChg chg="addSp delSp modSp">
        <pc:chgData name="Shaik Qhaiz" userId="e4ae2815-801d-4ed7-976a-735201a269b5" providerId="ADAL" clId="{56D05674-F0FE-4667-90CA-0E0720C7274B}" dt="2020-02-03T06:18:56.273" v="167" actId="20577"/>
        <pc:sldMkLst>
          <pc:docMk/>
          <pc:sldMk cId="3774875362" sldId="272"/>
        </pc:sldMkLst>
        <pc:spChg chg="mod">
          <ac:chgData name="Shaik Qhaiz" userId="e4ae2815-801d-4ed7-976a-735201a269b5" providerId="ADAL" clId="{56D05674-F0FE-4667-90CA-0E0720C7274B}" dt="2020-02-03T06:14:28.582" v="0"/>
          <ac:spMkLst>
            <pc:docMk/>
            <pc:sldMk cId="3774875362" sldId="272"/>
            <ac:spMk id="3" creationId="{B54D8C8B-7269-4C61-9EB3-3EAB861E739E}"/>
          </ac:spMkLst>
        </pc:spChg>
        <pc:spChg chg="add del mod">
          <ac:chgData name="Shaik Qhaiz" userId="e4ae2815-801d-4ed7-976a-735201a269b5" providerId="ADAL" clId="{56D05674-F0FE-4667-90CA-0E0720C7274B}" dt="2020-02-03T06:15:02.483" v="41" actId="478"/>
          <ac:spMkLst>
            <pc:docMk/>
            <pc:sldMk cId="3774875362" sldId="272"/>
            <ac:spMk id="4" creationId="{44ADBA30-3966-4014-981E-A0F0F913EDFA}"/>
          </ac:spMkLst>
        </pc:spChg>
        <pc:spChg chg="mod">
          <ac:chgData name="Shaik Qhaiz" userId="e4ae2815-801d-4ed7-976a-735201a269b5" providerId="ADAL" clId="{56D05674-F0FE-4667-90CA-0E0720C7274B}" dt="2020-02-03T06:15:33.333" v="98" actId="20577"/>
          <ac:spMkLst>
            <pc:docMk/>
            <pc:sldMk cId="3774875362" sldId="272"/>
            <ac:spMk id="5" creationId="{9F4A4711-F6B6-4163-881B-6C939C576DB9}"/>
          </ac:spMkLst>
        </pc:spChg>
        <pc:spChg chg="add mod">
          <ac:chgData name="Shaik Qhaiz" userId="e4ae2815-801d-4ed7-976a-735201a269b5" providerId="ADAL" clId="{56D05674-F0FE-4667-90CA-0E0720C7274B}" dt="2020-02-03T06:18:56.273" v="167" actId="20577"/>
          <ac:spMkLst>
            <pc:docMk/>
            <pc:sldMk cId="3774875362" sldId="272"/>
            <ac:spMk id="13" creationId="{7E4E620E-E4E8-4373-BD7A-632CD6C9EDD1}"/>
          </ac:spMkLst>
        </pc:spChg>
      </pc:sldChg>
    </pc:docChg>
  </pc:docChgLst>
  <pc:docChgLst>
    <pc:chgData name="Shaik Qhaiz" userId="e4ae2815-801d-4ed7-976a-735201a269b5" providerId="ADAL" clId="{AEFE3A27-E11E-4A4C-AAC6-DE85578FBCC5}"/>
    <pc:docChg chg="modSld">
      <pc:chgData name="Shaik Qhaiz" userId="e4ae2815-801d-4ed7-976a-735201a269b5" providerId="ADAL" clId="{AEFE3A27-E11E-4A4C-AAC6-DE85578FBCC5}" dt="2021-03-08T05:07:30.869" v="1" actId="20577"/>
      <pc:docMkLst>
        <pc:docMk/>
      </pc:docMkLst>
      <pc:sldChg chg="modSp mod">
        <pc:chgData name="Shaik Qhaiz" userId="e4ae2815-801d-4ed7-976a-735201a269b5" providerId="ADAL" clId="{AEFE3A27-E11E-4A4C-AAC6-DE85578FBCC5}" dt="2021-03-08T05:07:30.869" v="1" actId="20577"/>
        <pc:sldMkLst>
          <pc:docMk/>
          <pc:sldMk cId="2119672299" sldId="267"/>
        </pc:sldMkLst>
        <pc:spChg chg="mod">
          <ac:chgData name="Shaik Qhaiz" userId="e4ae2815-801d-4ed7-976a-735201a269b5" providerId="ADAL" clId="{AEFE3A27-E11E-4A4C-AAC6-DE85578FBCC5}" dt="2021-03-08T05:07:30.869" v="1" actId="20577"/>
          <ac:spMkLst>
            <pc:docMk/>
            <pc:sldMk cId="2119672299" sldId="267"/>
            <ac:spMk id="2" creationId="{0BA37683-5D35-4F84-9F41-20AEC38F9AFE}"/>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75356-3FA1-42F7-902B-009B6B6A007E}" type="doc">
      <dgm:prSet loTypeId="urn:microsoft.com/office/officeart/2009/3/layout/FramedTextPicture" loCatId="picture" qsTypeId="urn:microsoft.com/office/officeart/2005/8/quickstyle/simple1" qsCatId="simple" csTypeId="urn:microsoft.com/office/officeart/2005/8/colors/accent0_3" csCatId="mainScheme" phldr="1"/>
      <dgm:spPr/>
      <dgm:t>
        <a:bodyPr/>
        <a:lstStyle/>
        <a:p>
          <a:endParaRPr lang="en-US"/>
        </a:p>
      </dgm:t>
    </dgm:pt>
    <dgm:pt modelId="{BE11844A-858F-4B05-A135-C9079081CAF2}">
      <dgm:prSet phldrT="[Text]" custT="1"/>
      <dgm:spPr/>
      <dgm:t>
        <a:bodyPr/>
        <a:lstStyle/>
        <a:p>
          <a:r>
            <a:rPr lang="en-US" sz="1400" b="1" dirty="0">
              <a:latin typeface="Century Gothic" pitchFamily="34" charset="0"/>
            </a:rPr>
            <a:t>#3017 – Econo Floss</a:t>
          </a:r>
        </a:p>
        <a:p>
          <a:r>
            <a:rPr lang="en-US" sz="1300" dirty="0">
              <a:latin typeface="Century Gothic" pitchFamily="34" charset="0"/>
            </a:rPr>
            <a:t>This deluxe version of the Econo Floss features a stainless-steel cabinet, spun aluminum bowl &amp; the Whirl Grip Floss Stabilizer.</a:t>
          </a:r>
        </a:p>
      </dgm:t>
    </dgm:pt>
    <dgm:pt modelId="{3961D20E-93B1-4A79-8E0A-78452600DA0B}" type="parTrans" cxnId="{C5CEDCB1-14F1-4F7E-A053-BD8A56ED9716}">
      <dgm:prSet/>
      <dgm:spPr/>
      <dgm:t>
        <a:bodyPr/>
        <a:lstStyle/>
        <a:p>
          <a:endParaRPr lang="en-US"/>
        </a:p>
      </dgm:t>
    </dgm:pt>
    <dgm:pt modelId="{634B01AB-5AB5-4959-B0AA-D358E56B5F73}" type="sibTrans" cxnId="{C5CEDCB1-14F1-4F7E-A053-BD8A56ED9716}">
      <dgm:prSet/>
      <dgm:spPr/>
      <dgm:t>
        <a:bodyPr/>
        <a:lstStyle/>
        <a:p>
          <a:endParaRPr lang="en-US"/>
        </a:p>
      </dgm:t>
    </dgm:pt>
    <dgm:pt modelId="{1EBE3122-D330-4F04-93AA-394697723A2C}" type="pres">
      <dgm:prSet presAssocID="{45075356-3FA1-42F7-902B-009B6B6A007E}" presName="Name0" presStyleCnt="0">
        <dgm:presLayoutVars>
          <dgm:chMax/>
          <dgm:chPref/>
          <dgm:dir/>
        </dgm:presLayoutVars>
      </dgm:prSet>
      <dgm:spPr/>
    </dgm:pt>
    <dgm:pt modelId="{EB0CC479-6CE1-4FAD-87CD-F12E47B7ED4F}" type="pres">
      <dgm:prSet presAssocID="{BE11844A-858F-4B05-A135-C9079081CAF2}" presName="composite" presStyleCnt="0">
        <dgm:presLayoutVars>
          <dgm:chMax/>
          <dgm:chPref/>
        </dgm:presLayoutVars>
      </dgm:prSet>
      <dgm:spPr/>
    </dgm:pt>
    <dgm:pt modelId="{7EF3C418-6125-431E-8BD7-EF0A20B09D15}" type="pres">
      <dgm:prSet presAssocID="{BE11844A-858F-4B05-A135-C9079081CAF2}" presName="Image" presStyleLbl="bgImgPlace1" presStyleIdx="0" presStyleCnt="1" custScaleX="116303" custScaleY="139436" custLinFactNeighborX="-136" custLinFactNeighborY="2206"/>
      <dgm:spPr>
        <a:blipFill rotWithShape="1">
          <a:blip xmlns:r="http://schemas.openxmlformats.org/officeDocument/2006/relationships" r:embed="rId1"/>
          <a:srcRect/>
          <a:stretch>
            <a:fillRect t="-14000" b="-14000"/>
          </a:stretch>
        </a:blipFill>
      </dgm:spPr>
    </dgm:pt>
    <dgm:pt modelId="{ADD264B4-3537-4A79-9D28-DBB30FEF227E}" type="pres">
      <dgm:prSet presAssocID="{BE11844A-858F-4B05-A135-C9079081CAF2}" presName="ParentText" presStyleLbl="revTx" presStyleIdx="0" presStyleCnt="1" custScaleX="105904" custLinFactNeighborX="3995" custLinFactNeighborY="17674">
        <dgm:presLayoutVars>
          <dgm:chMax val="0"/>
          <dgm:chPref val="0"/>
          <dgm:bulletEnabled val="1"/>
        </dgm:presLayoutVars>
      </dgm:prSet>
      <dgm:spPr/>
    </dgm:pt>
    <dgm:pt modelId="{7B60C8E5-5711-47DF-9CC4-9A0A89244123}" type="pres">
      <dgm:prSet presAssocID="{BE11844A-858F-4B05-A135-C9079081CAF2}" presName="tlFrame" presStyleLbl="node1" presStyleIdx="0" presStyleCnt="4" custLinFactNeighborX="30705" custLinFactNeighborY="40781"/>
      <dgm:spPr/>
    </dgm:pt>
    <dgm:pt modelId="{6EEA3E81-6AAD-41AA-86A8-49CC7CD3A229}" type="pres">
      <dgm:prSet presAssocID="{BE11844A-858F-4B05-A135-C9079081CAF2}" presName="trFrame" presStyleLbl="node1" presStyleIdx="1" presStyleCnt="4" custLinFactNeighborX="27250" custLinFactNeighborY="40781"/>
      <dgm:spPr/>
    </dgm:pt>
    <dgm:pt modelId="{B906BDB1-D472-4A0A-80D6-FC9F6394E810}" type="pres">
      <dgm:prSet presAssocID="{BE11844A-858F-4B05-A135-C9079081CAF2}" presName="blFrame" presStyleLbl="node1" presStyleIdx="2" presStyleCnt="4" custLinFactNeighborX="23310" custLinFactNeighborY="43528"/>
      <dgm:spPr/>
    </dgm:pt>
    <dgm:pt modelId="{22FC6B31-1F73-4A27-A13D-B6E0CD086EF8}" type="pres">
      <dgm:prSet presAssocID="{BE11844A-858F-4B05-A135-C9079081CAF2}" presName="brFrame" presStyleLbl="node1" presStyleIdx="3" presStyleCnt="4" custLinFactNeighborX="19629" custLinFactNeighborY="43528"/>
      <dgm:spPr/>
    </dgm:pt>
  </dgm:ptLst>
  <dgm:cxnLst>
    <dgm:cxn modelId="{5CCF1061-820B-43A4-B758-25DC3F6C02CF}" type="presOf" srcId="{45075356-3FA1-42F7-902B-009B6B6A007E}" destId="{1EBE3122-D330-4F04-93AA-394697723A2C}" srcOrd="0" destOrd="0" presId="urn:microsoft.com/office/officeart/2009/3/layout/FramedTextPicture"/>
    <dgm:cxn modelId="{086F2D75-8833-48EB-AA4F-C0C7B1D609A2}" type="presOf" srcId="{BE11844A-858F-4B05-A135-C9079081CAF2}" destId="{ADD264B4-3537-4A79-9D28-DBB30FEF227E}" srcOrd="0" destOrd="0" presId="urn:microsoft.com/office/officeart/2009/3/layout/FramedTextPicture"/>
    <dgm:cxn modelId="{C5CEDCB1-14F1-4F7E-A053-BD8A56ED9716}" srcId="{45075356-3FA1-42F7-902B-009B6B6A007E}" destId="{BE11844A-858F-4B05-A135-C9079081CAF2}" srcOrd="0" destOrd="0" parTransId="{3961D20E-93B1-4A79-8E0A-78452600DA0B}" sibTransId="{634B01AB-5AB5-4959-B0AA-D358E56B5F73}"/>
    <dgm:cxn modelId="{84E226AC-8A25-4CB8-A8A1-2B9148662553}" type="presParOf" srcId="{1EBE3122-D330-4F04-93AA-394697723A2C}" destId="{EB0CC479-6CE1-4FAD-87CD-F12E47B7ED4F}" srcOrd="0" destOrd="0" presId="urn:microsoft.com/office/officeart/2009/3/layout/FramedTextPicture"/>
    <dgm:cxn modelId="{6656C390-679B-4B9E-AA47-1D61FB5A2494}" type="presParOf" srcId="{EB0CC479-6CE1-4FAD-87CD-F12E47B7ED4F}" destId="{7EF3C418-6125-431E-8BD7-EF0A20B09D15}" srcOrd="0" destOrd="0" presId="urn:microsoft.com/office/officeart/2009/3/layout/FramedTextPicture"/>
    <dgm:cxn modelId="{94D7C6BE-C036-44BA-9B11-195F0BC925C4}" type="presParOf" srcId="{EB0CC479-6CE1-4FAD-87CD-F12E47B7ED4F}" destId="{ADD264B4-3537-4A79-9D28-DBB30FEF227E}" srcOrd="1" destOrd="0" presId="urn:microsoft.com/office/officeart/2009/3/layout/FramedTextPicture"/>
    <dgm:cxn modelId="{2E37B6B3-BA7A-45D1-ABF6-3A41560A9321}" type="presParOf" srcId="{EB0CC479-6CE1-4FAD-87CD-F12E47B7ED4F}" destId="{7B60C8E5-5711-47DF-9CC4-9A0A89244123}" srcOrd="2" destOrd="0" presId="urn:microsoft.com/office/officeart/2009/3/layout/FramedTextPicture"/>
    <dgm:cxn modelId="{24E81CFA-5027-45B8-9184-6C5F448DEBB1}" type="presParOf" srcId="{EB0CC479-6CE1-4FAD-87CD-F12E47B7ED4F}" destId="{6EEA3E81-6AAD-41AA-86A8-49CC7CD3A229}" srcOrd="3" destOrd="0" presId="urn:microsoft.com/office/officeart/2009/3/layout/FramedTextPicture"/>
    <dgm:cxn modelId="{3D653500-F08B-4645-8836-61BCA3F90287}" type="presParOf" srcId="{EB0CC479-6CE1-4FAD-87CD-F12E47B7ED4F}" destId="{B906BDB1-D472-4A0A-80D6-FC9F6394E810}" srcOrd="4" destOrd="0" presId="urn:microsoft.com/office/officeart/2009/3/layout/FramedTextPicture"/>
    <dgm:cxn modelId="{7B293264-FC2F-43F2-97A6-86A028F48C17}" type="presParOf" srcId="{EB0CC479-6CE1-4FAD-87CD-F12E47B7ED4F}" destId="{22FC6B31-1F73-4A27-A13D-B6E0CD086EF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75356-3FA1-42F7-902B-009B6B6A007E}" type="doc">
      <dgm:prSet loTypeId="urn:microsoft.com/office/officeart/2009/3/layout/FramedTextPicture" loCatId="picture" qsTypeId="urn:microsoft.com/office/officeart/2005/8/quickstyle/simple1" qsCatId="simple" csTypeId="urn:microsoft.com/office/officeart/2005/8/colors/accent0_3" csCatId="mainScheme" phldr="1"/>
      <dgm:spPr/>
      <dgm:t>
        <a:bodyPr/>
        <a:lstStyle/>
        <a:p>
          <a:endParaRPr lang="en-US"/>
        </a:p>
      </dgm:t>
    </dgm:pt>
    <dgm:pt modelId="{BE11844A-858F-4B05-A135-C9079081CAF2}">
      <dgm:prSet phldrT="[Text]" custT="1"/>
      <dgm:spPr/>
      <dgm:t>
        <a:bodyPr/>
        <a:lstStyle/>
        <a:p>
          <a:r>
            <a:rPr lang="en-US" sz="1350" b="1" dirty="0">
              <a:latin typeface="Century Gothic" pitchFamily="34" charset="0"/>
            </a:rPr>
            <a:t>#3943 – Clear Double Bubble</a:t>
          </a:r>
        </a:p>
        <a:p>
          <a:r>
            <a:rPr lang="en-US" sz="1300" dirty="0">
              <a:latin typeface="Century Gothic" pitchFamily="34" charset="0"/>
            </a:rPr>
            <a:t>To better control your spinning cotton candy &amp; maintain safe operation, add a virtually indestructible bubble to your machine setup.</a:t>
          </a:r>
        </a:p>
      </dgm:t>
    </dgm:pt>
    <dgm:pt modelId="{3961D20E-93B1-4A79-8E0A-78452600DA0B}" type="parTrans" cxnId="{C5CEDCB1-14F1-4F7E-A053-BD8A56ED9716}">
      <dgm:prSet/>
      <dgm:spPr/>
      <dgm:t>
        <a:bodyPr/>
        <a:lstStyle/>
        <a:p>
          <a:endParaRPr lang="en-US"/>
        </a:p>
      </dgm:t>
    </dgm:pt>
    <dgm:pt modelId="{634B01AB-5AB5-4959-B0AA-D358E56B5F73}" type="sibTrans" cxnId="{C5CEDCB1-14F1-4F7E-A053-BD8A56ED9716}">
      <dgm:prSet/>
      <dgm:spPr/>
      <dgm:t>
        <a:bodyPr/>
        <a:lstStyle/>
        <a:p>
          <a:endParaRPr lang="en-US"/>
        </a:p>
      </dgm:t>
    </dgm:pt>
    <dgm:pt modelId="{1EBE3122-D330-4F04-93AA-394697723A2C}" type="pres">
      <dgm:prSet presAssocID="{45075356-3FA1-42F7-902B-009B6B6A007E}" presName="Name0" presStyleCnt="0">
        <dgm:presLayoutVars>
          <dgm:chMax/>
          <dgm:chPref/>
          <dgm:dir/>
        </dgm:presLayoutVars>
      </dgm:prSet>
      <dgm:spPr/>
    </dgm:pt>
    <dgm:pt modelId="{EB0CC479-6CE1-4FAD-87CD-F12E47B7ED4F}" type="pres">
      <dgm:prSet presAssocID="{BE11844A-858F-4B05-A135-C9079081CAF2}" presName="composite" presStyleCnt="0">
        <dgm:presLayoutVars>
          <dgm:chMax/>
          <dgm:chPref/>
        </dgm:presLayoutVars>
      </dgm:prSet>
      <dgm:spPr/>
    </dgm:pt>
    <dgm:pt modelId="{7EF3C418-6125-431E-8BD7-EF0A20B09D15}" type="pres">
      <dgm:prSet presAssocID="{BE11844A-858F-4B05-A135-C9079081CAF2}" presName="Image" presStyleLbl="bgImgPlace1" presStyleIdx="0" presStyleCnt="1" custScaleX="116425" custScaleY="139436" custLinFactNeighborX="-136" custLinFactNeighborY="-122"/>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ADD264B4-3537-4A79-9D28-DBB30FEF227E}" type="pres">
      <dgm:prSet presAssocID="{BE11844A-858F-4B05-A135-C9079081CAF2}" presName="ParentText" presStyleLbl="revTx" presStyleIdx="0" presStyleCnt="1" custScaleX="105904" custLinFactNeighborX="6663" custLinFactNeighborY="17674">
        <dgm:presLayoutVars>
          <dgm:chMax val="0"/>
          <dgm:chPref val="0"/>
          <dgm:bulletEnabled val="1"/>
        </dgm:presLayoutVars>
      </dgm:prSet>
      <dgm:spPr/>
    </dgm:pt>
    <dgm:pt modelId="{7B60C8E5-5711-47DF-9CC4-9A0A89244123}" type="pres">
      <dgm:prSet presAssocID="{BE11844A-858F-4B05-A135-C9079081CAF2}" presName="tlFrame" presStyleLbl="node1" presStyleIdx="0" presStyleCnt="4" custLinFactNeighborX="30705" custLinFactNeighborY="40781"/>
      <dgm:spPr/>
    </dgm:pt>
    <dgm:pt modelId="{6EEA3E81-6AAD-41AA-86A8-49CC7CD3A229}" type="pres">
      <dgm:prSet presAssocID="{BE11844A-858F-4B05-A135-C9079081CAF2}" presName="trFrame" presStyleLbl="node1" presStyleIdx="1" presStyleCnt="4" custLinFactNeighborX="27250" custLinFactNeighborY="40781"/>
      <dgm:spPr/>
    </dgm:pt>
    <dgm:pt modelId="{B906BDB1-D472-4A0A-80D6-FC9F6394E810}" type="pres">
      <dgm:prSet presAssocID="{BE11844A-858F-4B05-A135-C9079081CAF2}" presName="blFrame" presStyleLbl="node1" presStyleIdx="2" presStyleCnt="4" custLinFactNeighborX="23310" custLinFactNeighborY="43528"/>
      <dgm:spPr/>
    </dgm:pt>
    <dgm:pt modelId="{22FC6B31-1F73-4A27-A13D-B6E0CD086EF8}" type="pres">
      <dgm:prSet presAssocID="{BE11844A-858F-4B05-A135-C9079081CAF2}" presName="brFrame" presStyleLbl="node1" presStyleIdx="3" presStyleCnt="4" custLinFactNeighborX="19629" custLinFactNeighborY="43528"/>
      <dgm:spPr/>
    </dgm:pt>
  </dgm:ptLst>
  <dgm:cxnLst>
    <dgm:cxn modelId="{ED4FA078-649C-49AD-AA97-C1B4D3B5F49B}" type="presOf" srcId="{45075356-3FA1-42F7-902B-009B6B6A007E}" destId="{1EBE3122-D330-4F04-93AA-394697723A2C}" srcOrd="0" destOrd="0" presId="urn:microsoft.com/office/officeart/2009/3/layout/FramedTextPicture"/>
    <dgm:cxn modelId="{C5CEDCB1-14F1-4F7E-A053-BD8A56ED9716}" srcId="{45075356-3FA1-42F7-902B-009B6B6A007E}" destId="{BE11844A-858F-4B05-A135-C9079081CAF2}" srcOrd="0" destOrd="0" parTransId="{3961D20E-93B1-4A79-8E0A-78452600DA0B}" sibTransId="{634B01AB-5AB5-4959-B0AA-D358E56B5F73}"/>
    <dgm:cxn modelId="{A74CC8FD-C803-4DFA-8E32-FB86E82ED83C}" type="presOf" srcId="{BE11844A-858F-4B05-A135-C9079081CAF2}" destId="{ADD264B4-3537-4A79-9D28-DBB30FEF227E}" srcOrd="0" destOrd="0" presId="urn:microsoft.com/office/officeart/2009/3/layout/FramedTextPicture"/>
    <dgm:cxn modelId="{C3FC2C3D-39DA-450A-A565-47E804C5287F}" type="presParOf" srcId="{1EBE3122-D330-4F04-93AA-394697723A2C}" destId="{EB0CC479-6CE1-4FAD-87CD-F12E47B7ED4F}" srcOrd="0" destOrd="0" presId="urn:microsoft.com/office/officeart/2009/3/layout/FramedTextPicture"/>
    <dgm:cxn modelId="{2CA93821-386C-4900-8881-4AF990215237}" type="presParOf" srcId="{EB0CC479-6CE1-4FAD-87CD-F12E47B7ED4F}" destId="{7EF3C418-6125-431E-8BD7-EF0A20B09D15}" srcOrd="0" destOrd="0" presId="urn:microsoft.com/office/officeart/2009/3/layout/FramedTextPicture"/>
    <dgm:cxn modelId="{6FF014DA-3331-46F0-9880-B929B7872A4A}" type="presParOf" srcId="{EB0CC479-6CE1-4FAD-87CD-F12E47B7ED4F}" destId="{ADD264B4-3537-4A79-9D28-DBB30FEF227E}" srcOrd="1" destOrd="0" presId="urn:microsoft.com/office/officeart/2009/3/layout/FramedTextPicture"/>
    <dgm:cxn modelId="{1C27FB1A-0E14-4633-A223-F9C7B96058C9}" type="presParOf" srcId="{EB0CC479-6CE1-4FAD-87CD-F12E47B7ED4F}" destId="{7B60C8E5-5711-47DF-9CC4-9A0A89244123}" srcOrd="2" destOrd="0" presId="urn:microsoft.com/office/officeart/2009/3/layout/FramedTextPicture"/>
    <dgm:cxn modelId="{B1DDCCAC-5618-4237-9A4A-7C726F27B782}" type="presParOf" srcId="{EB0CC479-6CE1-4FAD-87CD-F12E47B7ED4F}" destId="{6EEA3E81-6AAD-41AA-86A8-49CC7CD3A229}" srcOrd="3" destOrd="0" presId="urn:microsoft.com/office/officeart/2009/3/layout/FramedTextPicture"/>
    <dgm:cxn modelId="{AC55AC1E-A214-4B8D-8BC0-D6C75B4E0DF3}" type="presParOf" srcId="{EB0CC479-6CE1-4FAD-87CD-F12E47B7ED4F}" destId="{B906BDB1-D472-4A0A-80D6-FC9F6394E810}" srcOrd="4" destOrd="0" presId="urn:microsoft.com/office/officeart/2009/3/layout/FramedTextPicture"/>
    <dgm:cxn modelId="{A7C8BDB3-4896-48CB-96CD-9AAE6E43E6A6}" type="presParOf" srcId="{EB0CC479-6CE1-4FAD-87CD-F12E47B7ED4F}" destId="{22FC6B31-1F73-4A27-A13D-B6E0CD086EF8}" srcOrd="5" destOrd="0" presId="urn:microsoft.com/office/officeart/2009/3/layout/FramedTextPictur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3C418-6125-431E-8BD7-EF0A20B09D15}">
      <dsp:nvSpPr>
        <dsp:cNvPr id="0" name=""/>
        <dsp:cNvSpPr/>
      </dsp:nvSpPr>
      <dsp:spPr>
        <a:xfrm>
          <a:off x="0" y="206499"/>
          <a:ext cx="1986304" cy="1587584"/>
        </a:xfrm>
        <a:prstGeom prst="rect">
          <a:avLst/>
        </a:prstGeom>
        <a:blipFill rotWithShape="1">
          <a:blip xmlns:r="http://schemas.openxmlformats.org/officeDocument/2006/relationships" r:embed="rId1"/>
          <a:srcRect/>
          <a:stretch>
            <a:fillRect t="-14000" b="-1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D264B4-3537-4A79-9D28-DBB30FEF227E}">
      <dsp:nvSpPr>
        <dsp:cNvPr id="0" name=""/>
        <dsp:cNvSpPr/>
      </dsp:nvSpPr>
      <dsp:spPr>
        <a:xfrm>
          <a:off x="1945462" y="1879809"/>
          <a:ext cx="2562486" cy="1494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itchFamily="34" charset="0"/>
            </a:rPr>
            <a:t>#3017 – Econo Floss</a:t>
          </a:r>
        </a:p>
        <a:p>
          <a:pPr marL="0" lvl="0" indent="0" algn="ctr" defTabSz="622300">
            <a:lnSpc>
              <a:spcPct val="90000"/>
            </a:lnSpc>
            <a:spcBef>
              <a:spcPct val="0"/>
            </a:spcBef>
            <a:spcAft>
              <a:spcPct val="35000"/>
            </a:spcAft>
            <a:buNone/>
          </a:pPr>
          <a:r>
            <a:rPr lang="en-US" sz="1300" kern="1200" dirty="0">
              <a:latin typeface="Century Gothic" pitchFamily="34" charset="0"/>
            </a:rPr>
            <a:t>This deluxe version of the Econo Floss features a stainless-steel cabinet, spun aluminum bowl &amp; the Whirl Grip Floss Stabilizer.</a:t>
          </a:r>
        </a:p>
      </dsp:txBody>
      <dsp:txXfrm>
        <a:off x="1945462" y="1879809"/>
        <a:ext cx="2562486" cy="1494563"/>
      </dsp:txXfrm>
    </dsp:sp>
    <dsp:sp modelId="{7B60C8E5-5711-47DF-9CC4-9A0A89244123}">
      <dsp:nvSpPr>
        <dsp:cNvPr id="0" name=""/>
        <dsp:cNvSpPr/>
      </dsp:nvSpPr>
      <dsp:spPr>
        <a:xfrm>
          <a:off x="1885168" y="1639400"/>
          <a:ext cx="581101" cy="581251"/>
        </a:xfrm>
        <a:prstGeom prst="halfFrame">
          <a:avLst>
            <a:gd name="adj1" fmla="val 25770"/>
            <a:gd name="adj2" fmla="val 257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A3E81-6AAD-41AA-86A8-49CC7CD3A229}">
      <dsp:nvSpPr>
        <dsp:cNvPr id="0" name=""/>
        <dsp:cNvSpPr/>
      </dsp:nvSpPr>
      <dsp:spPr>
        <a:xfrm rot="5400000">
          <a:off x="4147344" y="1639475"/>
          <a:ext cx="581251" cy="581101"/>
        </a:xfrm>
        <a:prstGeom prst="halfFrame">
          <a:avLst>
            <a:gd name="adj1" fmla="val 25770"/>
            <a:gd name="adj2" fmla="val 257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6BDB1-D472-4A0A-80D6-FC9F6394E810}">
      <dsp:nvSpPr>
        <dsp:cNvPr id="0" name=""/>
        <dsp:cNvSpPr/>
      </dsp:nvSpPr>
      <dsp:spPr>
        <a:xfrm rot="16200000">
          <a:off x="1842121" y="2995647"/>
          <a:ext cx="581251" cy="581101"/>
        </a:xfrm>
        <a:prstGeom prst="halfFrame">
          <a:avLst>
            <a:gd name="adj1" fmla="val 25770"/>
            <a:gd name="adj2" fmla="val 257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FC6B31-1F73-4A27-A13D-B6E0CD086EF8}">
      <dsp:nvSpPr>
        <dsp:cNvPr id="0" name=""/>
        <dsp:cNvSpPr/>
      </dsp:nvSpPr>
      <dsp:spPr>
        <a:xfrm rot="10800000">
          <a:off x="4103134" y="2995572"/>
          <a:ext cx="581101" cy="581251"/>
        </a:xfrm>
        <a:prstGeom prst="halfFrame">
          <a:avLst>
            <a:gd name="adj1" fmla="val 25770"/>
            <a:gd name="adj2" fmla="val 257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3C418-6125-431E-8BD7-EF0A20B09D15}">
      <dsp:nvSpPr>
        <dsp:cNvPr id="0" name=""/>
        <dsp:cNvSpPr/>
      </dsp:nvSpPr>
      <dsp:spPr>
        <a:xfrm>
          <a:off x="0" y="179993"/>
          <a:ext cx="1988388" cy="1587584"/>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D264B4-3537-4A79-9D28-DBB30FEF227E}">
      <dsp:nvSpPr>
        <dsp:cNvPr id="0" name=""/>
        <dsp:cNvSpPr/>
      </dsp:nvSpPr>
      <dsp:spPr>
        <a:xfrm>
          <a:off x="2009513" y="1879809"/>
          <a:ext cx="2562486" cy="1494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00075">
            <a:lnSpc>
              <a:spcPct val="90000"/>
            </a:lnSpc>
            <a:spcBef>
              <a:spcPct val="0"/>
            </a:spcBef>
            <a:spcAft>
              <a:spcPct val="35000"/>
            </a:spcAft>
            <a:buNone/>
          </a:pPr>
          <a:r>
            <a:rPr lang="en-US" sz="1350" b="1" kern="1200" dirty="0">
              <a:latin typeface="Century Gothic" pitchFamily="34" charset="0"/>
            </a:rPr>
            <a:t>#3943 – Clear Double Bubble</a:t>
          </a:r>
        </a:p>
        <a:p>
          <a:pPr marL="0" lvl="0" indent="0" algn="ctr" defTabSz="600075">
            <a:lnSpc>
              <a:spcPct val="90000"/>
            </a:lnSpc>
            <a:spcBef>
              <a:spcPct val="0"/>
            </a:spcBef>
            <a:spcAft>
              <a:spcPct val="35000"/>
            </a:spcAft>
            <a:buNone/>
          </a:pPr>
          <a:r>
            <a:rPr lang="en-US" sz="1300" kern="1200" dirty="0">
              <a:latin typeface="Century Gothic" pitchFamily="34" charset="0"/>
            </a:rPr>
            <a:t>To better control your spinning cotton candy &amp; maintain safe operation, add a virtually indestructible bubble to your machine setup.</a:t>
          </a:r>
        </a:p>
      </dsp:txBody>
      <dsp:txXfrm>
        <a:off x="2009513" y="1879809"/>
        <a:ext cx="2562486" cy="1494563"/>
      </dsp:txXfrm>
    </dsp:sp>
    <dsp:sp modelId="{7B60C8E5-5711-47DF-9CC4-9A0A89244123}">
      <dsp:nvSpPr>
        <dsp:cNvPr id="0" name=""/>
        <dsp:cNvSpPr/>
      </dsp:nvSpPr>
      <dsp:spPr>
        <a:xfrm>
          <a:off x="1885689" y="1639400"/>
          <a:ext cx="581101" cy="581251"/>
        </a:xfrm>
        <a:prstGeom prst="halfFrame">
          <a:avLst>
            <a:gd name="adj1" fmla="val 25770"/>
            <a:gd name="adj2" fmla="val 257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A3E81-6AAD-41AA-86A8-49CC7CD3A229}">
      <dsp:nvSpPr>
        <dsp:cNvPr id="0" name=""/>
        <dsp:cNvSpPr/>
      </dsp:nvSpPr>
      <dsp:spPr>
        <a:xfrm rot="5400000">
          <a:off x="4147865" y="1639475"/>
          <a:ext cx="581251" cy="581101"/>
        </a:xfrm>
        <a:prstGeom prst="halfFrame">
          <a:avLst>
            <a:gd name="adj1" fmla="val 25770"/>
            <a:gd name="adj2" fmla="val 257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6BDB1-D472-4A0A-80D6-FC9F6394E810}">
      <dsp:nvSpPr>
        <dsp:cNvPr id="0" name=""/>
        <dsp:cNvSpPr/>
      </dsp:nvSpPr>
      <dsp:spPr>
        <a:xfrm rot="16200000">
          <a:off x="1842642" y="2995647"/>
          <a:ext cx="581251" cy="581101"/>
        </a:xfrm>
        <a:prstGeom prst="halfFrame">
          <a:avLst>
            <a:gd name="adj1" fmla="val 25770"/>
            <a:gd name="adj2" fmla="val 257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FC6B31-1F73-4A27-A13D-B6E0CD086EF8}">
      <dsp:nvSpPr>
        <dsp:cNvPr id="0" name=""/>
        <dsp:cNvSpPr/>
      </dsp:nvSpPr>
      <dsp:spPr>
        <a:xfrm rot="10800000">
          <a:off x="4103655" y="2995572"/>
          <a:ext cx="581101" cy="581251"/>
        </a:xfrm>
        <a:prstGeom prst="halfFrame">
          <a:avLst>
            <a:gd name="adj1" fmla="val 25770"/>
            <a:gd name="adj2" fmla="val 257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ED811-59F6-5E3F-6781-A92105A58D8E}"/>
              </a:ext>
            </a:extLst>
          </p:cNvPr>
          <p:cNvSpPr/>
          <p:nvPr/>
        </p:nvSpPr>
        <p:spPr>
          <a:xfrm>
            <a:off x="378885" y="444500"/>
            <a:ext cx="11432116" cy="1468438"/>
          </a:xfrm>
          <a:prstGeom prst="rect">
            <a:avLst/>
          </a:prstGeom>
          <a:solidFill>
            <a:schemeClr val="tx1">
              <a:lumMod val="85000"/>
              <a:lumOff val="15000"/>
              <a:alpha val="85000"/>
            </a:schemeClr>
          </a:solidFill>
        </p:spPr>
        <p:txBody>
          <a:bodyPr rIns="182880" bIns="365760" anchor="b">
            <a:normAutofit/>
          </a:bodyPr>
          <a:lstStyle/>
          <a:p>
            <a:pPr eaLnBrk="1" fontAlgn="auto" hangingPunct="1">
              <a:spcAft>
                <a:spcPts val="0"/>
              </a:spcAft>
              <a:defRPr/>
            </a:pPr>
            <a:endParaRPr sz="4200">
              <a:solidFill>
                <a:schemeClr val="bg1"/>
              </a:solidFill>
              <a:latin typeface="+mj-lt"/>
              <a:ea typeface="+mj-ea"/>
              <a:cs typeface="+mj-cs"/>
            </a:endParaRPr>
          </a:p>
        </p:txBody>
      </p:sp>
      <p:grpSp>
        <p:nvGrpSpPr>
          <p:cNvPr id="5" name="Group 16">
            <a:extLst>
              <a:ext uri="{FF2B5EF4-FFF2-40B4-BE49-F238E27FC236}">
                <a16:creationId xmlns:a16="http://schemas.microsoft.com/office/drawing/2014/main" id="{0BD6D65D-318A-3F94-26A5-F381DF374818}"/>
              </a:ext>
            </a:extLst>
          </p:cNvPr>
          <p:cNvGrpSpPr>
            <a:grpSpLocks/>
          </p:cNvGrpSpPr>
          <p:nvPr/>
        </p:nvGrpSpPr>
        <p:grpSpPr bwMode="auto">
          <a:xfrm>
            <a:off x="378885" y="1906588"/>
            <a:ext cx="11434233" cy="138112"/>
            <a:chOff x="284163" y="1759424"/>
            <a:chExt cx="8576373" cy="137411"/>
          </a:xfrm>
        </p:grpSpPr>
        <p:sp>
          <p:nvSpPr>
            <p:cNvPr id="6" name="Rectangle 5">
              <a:extLst>
                <a:ext uri="{FF2B5EF4-FFF2-40B4-BE49-F238E27FC236}">
                  <a16:creationId xmlns:a16="http://schemas.microsoft.com/office/drawing/2014/main" id="{FD44E60E-42F3-E1F0-15E4-720B48EF65CF}"/>
                </a:ext>
              </a:extLst>
            </p:cNvPr>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7" name="Rectangle 6">
              <a:extLst>
                <a:ext uri="{FF2B5EF4-FFF2-40B4-BE49-F238E27FC236}">
                  <a16:creationId xmlns:a16="http://schemas.microsoft.com/office/drawing/2014/main" id="{D7113809-9240-53F1-9C10-D36FCE3BCC85}"/>
                </a:ext>
              </a:extLst>
            </p:cNvPr>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8" name="Rectangle 7">
              <a:extLst>
                <a:ext uri="{FF2B5EF4-FFF2-40B4-BE49-F238E27FC236}">
                  <a16:creationId xmlns:a16="http://schemas.microsoft.com/office/drawing/2014/main" id="{489408E4-7AA0-76A9-6115-8B6429914F8C}"/>
                </a:ext>
              </a:extLst>
            </p:cNvPr>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9" name="TextBox 8">
            <a:extLst>
              <a:ext uri="{FF2B5EF4-FFF2-40B4-BE49-F238E27FC236}">
                <a16:creationId xmlns:a16="http://schemas.microsoft.com/office/drawing/2014/main" id="{07B13DAC-009D-60C3-7104-DABBDF9248FF}"/>
              </a:ext>
            </a:extLst>
          </p:cNvPr>
          <p:cNvSpPr txBox="1">
            <a:spLocks noChangeArrowheads="1"/>
          </p:cNvSpPr>
          <p:nvPr/>
        </p:nvSpPr>
        <p:spPr bwMode="auto">
          <a:xfrm>
            <a:off x="10974918" y="444501"/>
            <a:ext cx="587020" cy="646331"/>
          </a:xfrm>
          <a:prstGeom prst="rect">
            <a:avLst/>
          </a:prstGeom>
          <a:noFill/>
          <a:ln>
            <a:noFill/>
          </a:ln>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n-US" sz="3600">
                <a:solidFill>
                  <a:schemeClr val="bg1"/>
                </a:solidFill>
                <a:sym typeface="Wingdings" charset="0"/>
              </a:rPr>
              <a:t></a:t>
            </a:r>
            <a:endParaRPr lang="en-US" sz="3600">
              <a:solidFill>
                <a:schemeClr val="bg1"/>
              </a:solidFill>
            </a:endParaRPr>
          </a:p>
        </p:txBody>
      </p:sp>
      <p:sp>
        <p:nvSpPr>
          <p:cNvPr id="10" name="Rectangle 9">
            <a:extLst>
              <a:ext uri="{FF2B5EF4-FFF2-40B4-BE49-F238E27FC236}">
                <a16:creationId xmlns:a16="http://schemas.microsoft.com/office/drawing/2014/main" id="{3A454C5B-C7FA-68DE-8B74-998106087A0F}"/>
              </a:ext>
            </a:extLst>
          </p:cNvPr>
          <p:cNvSpPr/>
          <p:nvPr/>
        </p:nvSpPr>
        <p:spPr>
          <a:xfrm>
            <a:off x="378885" y="6227764"/>
            <a:ext cx="11432116"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2" name="Title 1"/>
          <p:cNvSpPr>
            <a:spLocks noGrp="1"/>
          </p:cNvSpPr>
          <p:nvPr>
            <p:ph type="ctrTitle"/>
          </p:nvPr>
        </p:nvSpPr>
        <p:spPr>
          <a:xfrm>
            <a:off x="561788" y="449005"/>
            <a:ext cx="10411968"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634940" y="1532427"/>
            <a:ext cx="10338816" cy="484632"/>
          </a:xfrm>
        </p:spPr>
        <p:txBody>
          <a:bodyPr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1" name="Date Placeholder 3">
            <a:extLst>
              <a:ext uri="{FF2B5EF4-FFF2-40B4-BE49-F238E27FC236}">
                <a16:creationId xmlns:a16="http://schemas.microsoft.com/office/drawing/2014/main" id="{0D28FAFC-79DD-F5B9-95B4-98BFC5E70856}"/>
              </a:ext>
            </a:extLst>
          </p:cNvPr>
          <p:cNvSpPr>
            <a:spLocks noGrp="1"/>
          </p:cNvSpPr>
          <p:nvPr>
            <p:ph type="dt" sz="half" idx="10"/>
          </p:nvPr>
        </p:nvSpPr>
        <p:spPr/>
        <p:txBody>
          <a:bodyPr/>
          <a:lstStyle>
            <a:lvl1pPr>
              <a:defRPr/>
            </a:lvl1pPr>
          </a:lstStyle>
          <a:p>
            <a:fld id="{57DFBBD7-2695-4496-BAAE-7C354AE17ABA}" type="datetimeFigureOut">
              <a:rPr lang="en-US" smtClean="0"/>
              <a:t>8/1/2023</a:t>
            </a:fld>
            <a:endParaRPr lang="en-US"/>
          </a:p>
        </p:txBody>
      </p:sp>
      <p:sp>
        <p:nvSpPr>
          <p:cNvPr id="12" name="Footer Placeholder 4">
            <a:extLst>
              <a:ext uri="{FF2B5EF4-FFF2-40B4-BE49-F238E27FC236}">
                <a16:creationId xmlns:a16="http://schemas.microsoft.com/office/drawing/2014/main" id="{CAE2B299-0C13-38D0-50AB-526BD6102862}"/>
              </a:ext>
            </a:extLst>
          </p:cNvPr>
          <p:cNvSpPr>
            <a:spLocks noGrp="1"/>
          </p:cNvSpPr>
          <p:nvPr>
            <p:ph type="ftr" sz="quarter" idx="11"/>
          </p:nvPr>
        </p:nvSpPr>
        <p:spPr/>
        <p:txBody>
          <a:bodyPr/>
          <a:lstStyle>
            <a:lvl1pPr>
              <a:defRPr/>
            </a:lvl1pPr>
          </a:lstStyle>
          <a:p>
            <a:endParaRPr lang="en-US"/>
          </a:p>
        </p:txBody>
      </p:sp>
      <p:sp>
        <p:nvSpPr>
          <p:cNvPr id="13" name="Slide Number Placeholder 5">
            <a:extLst>
              <a:ext uri="{FF2B5EF4-FFF2-40B4-BE49-F238E27FC236}">
                <a16:creationId xmlns:a16="http://schemas.microsoft.com/office/drawing/2014/main" id="{75AE2AA9-B3CF-EA05-E50C-4720D1C61294}"/>
              </a:ext>
            </a:extLst>
          </p:cNvPr>
          <p:cNvSpPr>
            <a:spLocks noGrp="1"/>
          </p:cNvSpPr>
          <p:nvPr>
            <p:ph type="sldNum" sz="quarter" idx="12"/>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417662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528269CD-74E1-F4BC-A319-743F0C5BB112}"/>
              </a:ext>
            </a:extLst>
          </p:cNvPr>
          <p:cNvGrpSpPr>
            <a:grpSpLocks/>
          </p:cNvGrpSpPr>
          <p:nvPr/>
        </p:nvGrpSpPr>
        <p:grpSpPr bwMode="auto">
          <a:xfrm>
            <a:off x="378885" y="452438"/>
            <a:ext cx="11434233" cy="138112"/>
            <a:chOff x="284163" y="1577847"/>
            <a:chExt cx="8576373" cy="137411"/>
          </a:xfrm>
        </p:grpSpPr>
        <p:sp>
          <p:nvSpPr>
            <p:cNvPr id="6" name="Rectangle 5">
              <a:extLst>
                <a:ext uri="{FF2B5EF4-FFF2-40B4-BE49-F238E27FC236}">
                  <a16:creationId xmlns:a16="http://schemas.microsoft.com/office/drawing/2014/main" id="{D1490B07-C82D-2B9C-5270-2BC271886059}"/>
                </a:ext>
              </a:extLst>
            </p:cNvPr>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7" name="Rectangle 6">
              <a:extLst>
                <a:ext uri="{FF2B5EF4-FFF2-40B4-BE49-F238E27FC236}">
                  <a16:creationId xmlns:a16="http://schemas.microsoft.com/office/drawing/2014/main" id="{550B2604-5698-BD10-7FFA-DCC4B72A8B18}"/>
                </a:ext>
              </a:extLst>
            </p:cNvPr>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8" name="Rectangle 7">
              <a:extLst>
                <a:ext uri="{FF2B5EF4-FFF2-40B4-BE49-F238E27FC236}">
                  <a16:creationId xmlns:a16="http://schemas.microsoft.com/office/drawing/2014/main" id="{1DD51782-D757-5FF3-E144-E5AA9D7AC9AE}"/>
                </a:ext>
              </a:extLst>
            </p:cNvPr>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2" name="Title 1"/>
          <p:cNvSpPr>
            <a:spLocks noGrp="1"/>
          </p:cNvSpPr>
          <p:nvPr>
            <p:ph type="title"/>
          </p:nvPr>
        </p:nvSpPr>
        <p:spPr>
          <a:xfrm>
            <a:off x="358588" y="1298762"/>
            <a:ext cx="5425440" cy="1162050"/>
          </a:xfrm>
          <a:noFill/>
        </p:spPr>
        <p:txBody>
          <a:bodyPr anchor="b">
            <a:noAutofit/>
          </a:bodyPr>
          <a:lstStyle>
            <a:lvl1pPr algn="ctr">
              <a:defRPr sz="3200" b="1">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6378089" y="914401"/>
            <a:ext cx="542544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58588" y="2456329"/>
            <a:ext cx="542544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2F14D8B8-E8B7-E58D-51E5-1A94CCD7AB94}"/>
              </a:ext>
            </a:extLst>
          </p:cNvPr>
          <p:cNvSpPr>
            <a:spLocks noGrp="1"/>
          </p:cNvSpPr>
          <p:nvPr>
            <p:ph type="dt" sz="half" idx="10"/>
          </p:nvPr>
        </p:nvSpPr>
        <p:spPr/>
        <p:txBody>
          <a:bodyPr/>
          <a:lstStyle>
            <a:lvl1pPr>
              <a:defRPr/>
            </a:lvl1pPr>
          </a:lstStyle>
          <a:p>
            <a:fld id="{57DFBBD7-2695-4496-BAAE-7C354AE17ABA}" type="datetimeFigureOut">
              <a:rPr lang="en-US" smtClean="0"/>
              <a:t>8/1/2023</a:t>
            </a:fld>
            <a:endParaRPr lang="en-US"/>
          </a:p>
        </p:txBody>
      </p:sp>
      <p:sp>
        <p:nvSpPr>
          <p:cNvPr id="10" name="Footer Placeholder 5">
            <a:extLst>
              <a:ext uri="{FF2B5EF4-FFF2-40B4-BE49-F238E27FC236}">
                <a16:creationId xmlns:a16="http://schemas.microsoft.com/office/drawing/2014/main" id="{C1278B20-8A00-3EEA-CC5D-0C7C5C2E2BEB}"/>
              </a:ext>
            </a:extLst>
          </p:cNvPr>
          <p:cNvSpPr>
            <a:spLocks noGrp="1"/>
          </p:cNvSpPr>
          <p:nvPr>
            <p:ph type="ftr" sz="quarter" idx="11"/>
          </p:nvPr>
        </p:nvSpPr>
        <p:spPr/>
        <p:txBody>
          <a:bodyPr/>
          <a:lstStyle>
            <a:lvl1pPr>
              <a:defRPr/>
            </a:lvl1pPr>
          </a:lstStyle>
          <a:p>
            <a:endParaRPr lang="en-US"/>
          </a:p>
        </p:txBody>
      </p:sp>
      <p:sp>
        <p:nvSpPr>
          <p:cNvPr id="11" name="Slide Number Placeholder 6">
            <a:extLst>
              <a:ext uri="{FF2B5EF4-FFF2-40B4-BE49-F238E27FC236}">
                <a16:creationId xmlns:a16="http://schemas.microsoft.com/office/drawing/2014/main" id="{7D542905-6DEC-ACBF-4626-88EAD7022AD9}"/>
              </a:ext>
            </a:extLst>
          </p:cNvPr>
          <p:cNvSpPr>
            <a:spLocks noGrp="1"/>
          </p:cNvSpPr>
          <p:nvPr>
            <p:ph type="sldNum" sz="quarter" idx="12"/>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40645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B9E586-19AC-C4AA-1D29-128E2AFA9CF0}"/>
              </a:ext>
            </a:extLst>
          </p:cNvPr>
          <p:cNvSpPr/>
          <p:nvPr/>
        </p:nvSpPr>
        <p:spPr>
          <a:xfrm>
            <a:off x="378885" y="4802189"/>
            <a:ext cx="11432116" cy="1468437"/>
          </a:xfrm>
          <a:prstGeom prst="rect">
            <a:avLst/>
          </a:prstGeom>
          <a:solidFill>
            <a:schemeClr val="tx1">
              <a:lumMod val="85000"/>
              <a:lumOff val="15000"/>
              <a:alpha val="85000"/>
            </a:schemeClr>
          </a:solidFill>
        </p:spPr>
        <p:txBody>
          <a:bodyPr rIns="182880" bIns="365760" anchor="b">
            <a:normAutofit/>
          </a:bodyPr>
          <a:lstStyle/>
          <a:p>
            <a:pPr eaLnBrk="1" fontAlgn="auto" hangingPunct="1">
              <a:spcAft>
                <a:spcPts val="0"/>
              </a:spcAft>
              <a:defRPr/>
            </a:pPr>
            <a:endParaRPr sz="4200">
              <a:solidFill>
                <a:schemeClr val="bg1"/>
              </a:solidFill>
              <a:latin typeface="+mj-lt"/>
              <a:ea typeface="+mj-ea"/>
              <a:cs typeface="+mj-cs"/>
            </a:endParaRPr>
          </a:p>
        </p:txBody>
      </p:sp>
      <p:grpSp>
        <p:nvGrpSpPr>
          <p:cNvPr id="6" name="Group 7">
            <a:extLst>
              <a:ext uri="{FF2B5EF4-FFF2-40B4-BE49-F238E27FC236}">
                <a16:creationId xmlns:a16="http://schemas.microsoft.com/office/drawing/2014/main" id="{E6F547D0-FA7A-14D2-B7F2-9FD9F6877798}"/>
              </a:ext>
            </a:extLst>
          </p:cNvPr>
          <p:cNvGrpSpPr>
            <a:grpSpLocks/>
          </p:cNvGrpSpPr>
          <p:nvPr/>
        </p:nvGrpSpPr>
        <p:grpSpPr bwMode="auto">
          <a:xfrm>
            <a:off x="378885" y="6262688"/>
            <a:ext cx="11434233" cy="138112"/>
            <a:chOff x="284163" y="1759424"/>
            <a:chExt cx="8576373" cy="137411"/>
          </a:xfrm>
        </p:grpSpPr>
        <p:sp>
          <p:nvSpPr>
            <p:cNvPr id="7" name="Rectangle 6">
              <a:extLst>
                <a:ext uri="{FF2B5EF4-FFF2-40B4-BE49-F238E27FC236}">
                  <a16:creationId xmlns:a16="http://schemas.microsoft.com/office/drawing/2014/main" id="{9B006F25-E527-DD6D-9A4B-9466132A9CDA}"/>
                </a:ext>
              </a:extLst>
            </p:cNvPr>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8" name="Rectangle 7">
              <a:extLst>
                <a:ext uri="{FF2B5EF4-FFF2-40B4-BE49-F238E27FC236}">
                  <a16:creationId xmlns:a16="http://schemas.microsoft.com/office/drawing/2014/main" id="{E170E34B-C8A2-CA69-6497-CD72477E193D}"/>
                </a:ext>
              </a:extLst>
            </p:cNvPr>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9" name="Rectangle 8">
              <a:extLst>
                <a:ext uri="{FF2B5EF4-FFF2-40B4-BE49-F238E27FC236}">
                  <a16:creationId xmlns:a16="http://schemas.microsoft.com/office/drawing/2014/main" id="{65FC59BC-AEF3-3D80-AB85-C845EC07FE62}"/>
                </a:ext>
              </a:extLst>
            </p:cNvPr>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2" name="Title 1"/>
          <p:cNvSpPr>
            <a:spLocks noGrp="1"/>
          </p:cNvSpPr>
          <p:nvPr>
            <p:ph type="title"/>
          </p:nvPr>
        </p:nvSpPr>
        <p:spPr>
          <a:xfrm>
            <a:off x="484095" y="4800600"/>
            <a:ext cx="11146989"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78884" y="457199"/>
            <a:ext cx="11436096" cy="435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558799" y="5367338"/>
            <a:ext cx="11072284"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a:extLst>
              <a:ext uri="{FF2B5EF4-FFF2-40B4-BE49-F238E27FC236}">
                <a16:creationId xmlns:a16="http://schemas.microsoft.com/office/drawing/2014/main" id="{2C1B83DC-6F9F-B830-0349-EE74B0F69B59}"/>
              </a:ext>
            </a:extLst>
          </p:cNvPr>
          <p:cNvSpPr>
            <a:spLocks noGrp="1"/>
          </p:cNvSpPr>
          <p:nvPr>
            <p:ph type="dt" sz="half" idx="10"/>
          </p:nvPr>
        </p:nvSpPr>
        <p:spPr/>
        <p:txBody>
          <a:bodyPr/>
          <a:lstStyle>
            <a:lvl1pPr>
              <a:defRPr/>
            </a:lvl1pPr>
          </a:lstStyle>
          <a:p>
            <a:fld id="{57DFBBD7-2695-4496-BAAE-7C354AE17ABA}" type="datetimeFigureOut">
              <a:rPr lang="en-US" smtClean="0"/>
              <a:t>8/1/2023</a:t>
            </a:fld>
            <a:endParaRPr lang="en-US"/>
          </a:p>
        </p:txBody>
      </p:sp>
      <p:sp>
        <p:nvSpPr>
          <p:cNvPr id="11" name="Footer Placeholder 5">
            <a:extLst>
              <a:ext uri="{FF2B5EF4-FFF2-40B4-BE49-F238E27FC236}">
                <a16:creationId xmlns:a16="http://schemas.microsoft.com/office/drawing/2014/main" id="{505670B3-30C6-9F76-49CE-3B4B830E1CD6}"/>
              </a:ext>
            </a:extLst>
          </p:cNvPr>
          <p:cNvSpPr>
            <a:spLocks noGrp="1"/>
          </p:cNvSpPr>
          <p:nvPr>
            <p:ph type="ftr" sz="quarter" idx="11"/>
          </p:nvPr>
        </p:nvSpPr>
        <p:spPr/>
        <p:txBody>
          <a:bodyPr/>
          <a:lstStyle>
            <a:lvl1pPr>
              <a:defRPr/>
            </a:lvl1pPr>
          </a:lstStyle>
          <a:p>
            <a:endParaRPr lang="en-US"/>
          </a:p>
        </p:txBody>
      </p:sp>
      <p:sp>
        <p:nvSpPr>
          <p:cNvPr id="12" name="Slide Number Placeholder 6">
            <a:extLst>
              <a:ext uri="{FF2B5EF4-FFF2-40B4-BE49-F238E27FC236}">
                <a16:creationId xmlns:a16="http://schemas.microsoft.com/office/drawing/2014/main" id="{F99F9FB9-0D1D-F8AC-7188-254926020B73}"/>
              </a:ext>
            </a:extLst>
          </p:cNvPr>
          <p:cNvSpPr>
            <a:spLocks noGrp="1"/>
          </p:cNvSpPr>
          <p:nvPr>
            <p:ph type="sldNum" sz="quarter" idx="12"/>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1823345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54A6694C-3B7B-83EC-885A-FAD38AAF4373}"/>
              </a:ext>
            </a:extLst>
          </p:cNvPr>
          <p:cNvGrpSpPr>
            <a:grpSpLocks/>
          </p:cNvGrpSpPr>
          <p:nvPr/>
        </p:nvGrpSpPr>
        <p:grpSpPr bwMode="auto">
          <a:xfrm>
            <a:off x="378885" y="4279901"/>
            <a:ext cx="11434233" cy="138113"/>
            <a:chOff x="284163" y="1759424"/>
            <a:chExt cx="8576373" cy="137411"/>
          </a:xfrm>
        </p:grpSpPr>
        <p:sp>
          <p:nvSpPr>
            <p:cNvPr id="6" name="Rectangle 5">
              <a:extLst>
                <a:ext uri="{FF2B5EF4-FFF2-40B4-BE49-F238E27FC236}">
                  <a16:creationId xmlns:a16="http://schemas.microsoft.com/office/drawing/2014/main" id="{02873EB8-3095-E5CA-82A1-6AD13437368F}"/>
                </a:ext>
              </a:extLst>
            </p:cNvPr>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7" name="Rectangle 6">
              <a:extLst>
                <a:ext uri="{FF2B5EF4-FFF2-40B4-BE49-F238E27FC236}">
                  <a16:creationId xmlns:a16="http://schemas.microsoft.com/office/drawing/2014/main" id="{D48E3FE9-0393-F168-43BA-5591A039CE35}"/>
                </a:ext>
              </a:extLst>
            </p:cNvPr>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8" name="Rectangle 7">
              <a:extLst>
                <a:ext uri="{FF2B5EF4-FFF2-40B4-BE49-F238E27FC236}">
                  <a16:creationId xmlns:a16="http://schemas.microsoft.com/office/drawing/2014/main" id="{517ADEA4-8DA1-F134-F095-8B1D9717C6F2}"/>
                </a:ext>
              </a:extLst>
            </p:cNvPr>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2" name="Title 1"/>
          <p:cNvSpPr>
            <a:spLocks noGrp="1"/>
          </p:cNvSpPr>
          <p:nvPr>
            <p:ph type="title"/>
          </p:nvPr>
        </p:nvSpPr>
        <p:spPr>
          <a:xfrm>
            <a:off x="484095" y="4778189"/>
            <a:ext cx="11146989" cy="566738"/>
          </a:xfrm>
          <a:noFill/>
        </p:spPr>
        <p:txBody>
          <a:bodyPr anchor="b"/>
          <a:lstStyle>
            <a:lvl1pPr algn="l">
              <a:defRPr sz="2800" b="0">
                <a:solidFill>
                  <a:schemeClr val="accent2"/>
                </a:solidFill>
              </a:defRPr>
            </a:lvl1pPr>
          </a:lstStyle>
          <a:p>
            <a:r>
              <a:rPr lang="en-US"/>
              <a:t>Click to edit Master title style</a:t>
            </a:r>
            <a:endParaRPr/>
          </a:p>
        </p:txBody>
      </p:sp>
      <p:sp>
        <p:nvSpPr>
          <p:cNvPr id="3" name="Picture Placeholder 2"/>
          <p:cNvSpPr>
            <a:spLocks noGrp="1"/>
          </p:cNvSpPr>
          <p:nvPr>
            <p:ph type="pic" idx="1"/>
          </p:nvPr>
        </p:nvSpPr>
        <p:spPr>
          <a:xfrm>
            <a:off x="378884" y="457200"/>
            <a:ext cx="11436096" cy="38221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558799" y="5344927"/>
            <a:ext cx="11072284"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EB5D5174-26C4-035B-1FF0-9A0451111CB0}"/>
              </a:ext>
            </a:extLst>
          </p:cNvPr>
          <p:cNvSpPr>
            <a:spLocks noGrp="1"/>
          </p:cNvSpPr>
          <p:nvPr>
            <p:ph type="dt" sz="half" idx="10"/>
          </p:nvPr>
        </p:nvSpPr>
        <p:spPr/>
        <p:txBody>
          <a:bodyPr/>
          <a:lstStyle>
            <a:lvl1pPr>
              <a:defRPr/>
            </a:lvl1pPr>
          </a:lstStyle>
          <a:p>
            <a:fld id="{57DFBBD7-2695-4496-BAAE-7C354AE17ABA}" type="datetimeFigureOut">
              <a:rPr lang="en-US" smtClean="0"/>
              <a:t>8/1/2023</a:t>
            </a:fld>
            <a:endParaRPr lang="en-US"/>
          </a:p>
        </p:txBody>
      </p:sp>
      <p:sp>
        <p:nvSpPr>
          <p:cNvPr id="10" name="Footer Placeholder 5">
            <a:extLst>
              <a:ext uri="{FF2B5EF4-FFF2-40B4-BE49-F238E27FC236}">
                <a16:creationId xmlns:a16="http://schemas.microsoft.com/office/drawing/2014/main" id="{3503E811-917E-B2A0-7590-1728521A38B0}"/>
              </a:ext>
            </a:extLst>
          </p:cNvPr>
          <p:cNvSpPr>
            <a:spLocks noGrp="1"/>
          </p:cNvSpPr>
          <p:nvPr>
            <p:ph type="ftr" sz="quarter" idx="11"/>
          </p:nvPr>
        </p:nvSpPr>
        <p:spPr/>
        <p:txBody>
          <a:bodyPr/>
          <a:lstStyle>
            <a:lvl1pPr>
              <a:defRPr/>
            </a:lvl1pPr>
          </a:lstStyle>
          <a:p>
            <a:endParaRPr lang="en-US"/>
          </a:p>
        </p:txBody>
      </p:sp>
      <p:sp>
        <p:nvSpPr>
          <p:cNvPr id="11" name="Slide Number Placeholder 6">
            <a:extLst>
              <a:ext uri="{FF2B5EF4-FFF2-40B4-BE49-F238E27FC236}">
                <a16:creationId xmlns:a16="http://schemas.microsoft.com/office/drawing/2014/main" id="{7D1928DB-1C9D-A1C2-F7E8-680D980F936A}"/>
              </a:ext>
            </a:extLst>
          </p:cNvPr>
          <p:cNvSpPr>
            <a:spLocks noGrp="1"/>
          </p:cNvSpPr>
          <p:nvPr>
            <p:ph type="sldNum" sz="quarter" idx="12"/>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1531579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AC6BD9-72E8-295A-1205-F0BCA7F5AE1A}"/>
              </a:ext>
            </a:extLst>
          </p:cNvPr>
          <p:cNvSpPr/>
          <p:nvPr/>
        </p:nvSpPr>
        <p:spPr>
          <a:xfrm>
            <a:off x="378884" y="4267200"/>
            <a:ext cx="3657600" cy="2120900"/>
          </a:xfrm>
          <a:prstGeom prst="rect">
            <a:avLst/>
          </a:prstGeom>
          <a:solidFill>
            <a:schemeClr val="tx1">
              <a:lumMod val="85000"/>
              <a:lumOff val="15000"/>
              <a:alpha val="85000"/>
            </a:schemeClr>
          </a:solidFill>
        </p:spPr>
        <p:txBody>
          <a:bodyPr rIns="182880" bIns="365760" anchor="b">
            <a:normAutofit/>
          </a:bodyPr>
          <a:lstStyle/>
          <a:p>
            <a:pPr eaLnBrk="1" fontAlgn="auto" hangingPunct="1">
              <a:spcAft>
                <a:spcPts val="0"/>
              </a:spcAft>
              <a:defRPr/>
            </a:pPr>
            <a:endParaRPr sz="4200">
              <a:solidFill>
                <a:schemeClr val="bg1"/>
              </a:solidFill>
              <a:latin typeface="+mj-lt"/>
              <a:ea typeface="+mj-ea"/>
              <a:cs typeface="+mj-cs"/>
            </a:endParaRPr>
          </a:p>
        </p:txBody>
      </p:sp>
      <p:grpSp>
        <p:nvGrpSpPr>
          <p:cNvPr id="6" name="Group 14">
            <a:extLst>
              <a:ext uri="{FF2B5EF4-FFF2-40B4-BE49-F238E27FC236}">
                <a16:creationId xmlns:a16="http://schemas.microsoft.com/office/drawing/2014/main" id="{DBEBC9A6-F86C-BBC0-8AC0-01F6774779CA}"/>
              </a:ext>
            </a:extLst>
          </p:cNvPr>
          <p:cNvGrpSpPr>
            <a:grpSpLocks/>
          </p:cNvGrpSpPr>
          <p:nvPr/>
        </p:nvGrpSpPr>
        <p:grpSpPr bwMode="auto">
          <a:xfrm>
            <a:off x="378885" y="461964"/>
            <a:ext cx="11434233" cy="136525"/>
            <a:chOff x="284163" y="1759424"/>
            <a:chExt cx="8576373" cy="137411"/>
          </a:xfrm>
        </p:grpSpPr>
        <p:sp>
          <p:nvSpPr>
            <p:cNvPr id="7" name="Rectangle 6">
              <a:extLst>
                <a:ext uri="{FF2B5EF4-FFF2-40B4-BE49-F238E27FC236}">
                  <a16:creationId xmlns:a16="http://schemas.microsoft.com/office/drawing/2014/main" id="{4275DD6D-B1CE-A639-5F9B-107ABCC54FA7}"/>
                </a:ext>
              </a:extLst>
            </p:cNvPr>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8" name="Rectangle 7">
              <a:extLst>
                <a:ext uri="{FF2B5EF4-FFF2-40B4-BE49-F238E27FC236}">
                  <a16:creationId xmlns:a16="http://schemas.microsoft.com/office/drawing/2014/main" id="{3A526EEE-FA30-E5BA-36AA-B1B8D62ACC01}"/>
                </a:ext>
              </a:extLst>
            </p:cNvPr>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9" name="Rectangle 8">
              <a:extLst>
                <a:ext uri="{FF2B5EF4-FFF2-40B4-BE49-F238E27FC236}">
                  <a16:creationId xmlns:a16="http://schemas.microsoft.com/office/drawing/2014/main" id="{B4185AF7-83EA-875D-2FA5-400826F3F162}"/>
                </a:ext>
              </a:extLst>
            </p:cNvPr>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3" name="Content Placeholder 2"/>
          <p:cNvSpPr>
            <a:spLocks noGrp="1"/>
          </p:cNvSpPr>
          <p:nvPr>
            <p:ph idx="1"/>
          </p:nvPr>
        </p:nvSpPr>
        <p:spPr>
          <a:xfrm>
            <a:off x="4876801" y="914401"/>
            <a:ext cx="6926729"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58802" y="4953001"/>
            <a:ext cx="3296023"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547686" y="4419600"/>
            <a:ext cx="3300527" cy="510988"/>
          </a:xfrm>
          <a:noFill/>
        </p:spPr>
        <p:txBody>
          <a:bodyPr anchor="b"/>
          <a:lstStyle>
            <a:lvl1pPr algn="l">
              <a:defRPr sz="2000" b="1">
                <a:solidFill>
                  <a:schemeClr val="bg1"/>
                </a:solidFill>
              </a:defRPr>
            </a:lvl1pPr>
          </a:lstStyle>
          <a:p>
            <a:r>
              <a:rPr lang="en-US"/>
              <a:t>Click to edit Master title style</a:t>
            </a:r>
            <a:endParaRPr/>
          </a:p>
        </p:txBody>
      </p:sp>
      <p:sp>
        <p:nvSpPr>
          <p:cNvPr id="14" name="Picture Placeholder 13"/>
          <p:cNvSpPr>
            <a:spLocks noGrp="1"/>
          </p:cNvSpPr>
          <p:nvPr>
            <p:ph type="pic" sz="quarter" idx="13"/>
          </p:nvPr>
        </p:nvSpPr>
        <p:spPr>
          <a:xfrm>
            <a:off x="378885" y="594360"/>
            <a:ext cx="3657600" cy="3675888"/>
          </a:xfrm>
        </p:spPr>
        <p:txBody>
          <a:bodyPr rtlCol="0">
            <a:normAutofit/>
          </a:bodyPr>
          <a:lstStyle>
            <a:lvl1pPr>
              <a:buNone/>
              <a:defRPr/>
            </a:lvl1pPr>
          </a:lstStyle>
          <a:p>
            <a:pPr lvl="0"/>
            <a:r>
              <a:rPr lang="en-US" noProof="0"/>
              <a:t>Click icon to add picture</a:t>
            </a:r>
            <a:endParaRPr noProof="0"/>
          </a:p>
        </p:txBody>
      </p:sp>
      <p:sp>
        <p:nvSpPr>
          <p:cNvPr id="10" name="Date Placeholder 4">
            <a:extLst>
              <a:ext uri="{FF2B5EF4-FFF2-40B4-BE49-F238E27FC236}">
                <a16:creationId xmlns:a16="http://schemas.microsoft.com/office/drawing/2014/main" id="{505C8E8A-B4E9-98E7-9D60-3DD4A7D3C4AE}"/>
              </a:ext>
            </a:extLst>
          </p:cNvPr>
          <p:cNvSpPr>
            <a:spLocks noGrp="1"/>
          </p:cNvSpPr>
          <p:nvPr>
            <p:ph type="dt" sz="half" idx="14"/>
          </p:nvPr>
        </p:nvSpPr>
        <p:spPr/>
        <p:txBody>
          <a:bodyPr/>
          <a:lstStyle>
            <a:lvl1pPr>
              <a:defRPr/>
            </a:lvl1pPr>
          </a:lstStyle>
          <a:p>
            <a:fld id="{57DFBBD7-2695-4496-BAAE-7C354AE17ABA}" type="datetimeFigureOut">
              <a:rPr lang="en-US" smtClean="0"/>
              <a:t>8/1/2023</a:t>
            </a:fld>
            <a:endParaRPr lang="en-US"/>
          </a:p>
        </p:txBody>
      </p:sp>
      <p:sp>
        <p:nvSpPr>
          <p:cNvPr id="11" name="Footer Placeholder 5">
            <a:extLst>
              <a:ext uri="{FF2B5EF4-FFF2-40B4-BE49-F238E27FC236}">
                <a16:creationId xmlns:a16="http://schemas.microsoft.com/office/drawing/2014/main" id="{353CF60D-9BA3-FB64-F72C-CD02F766BD80}"/>
              </a:ext>
            </a:extLst>
          </p:cNvPr>
          <p:cNvSpPr>
            <a:spLocks noGrp="1"/>
          </p:cNvSpPr>
          <p:nvPr>
            <p:ph type="ftr" sz="quarter" idx="15"/>
          </p:nvPr>
        </p:nvSpPr>
        <p:spPr/>
        <p:txBody>
          <a:bodyPr/>
          <a:lstStyle>
            <a:lvl1pPr>
              <a:defRPr/>
            </a:lvl1pPr>
          </a:lstStyle>
          <a:p>
            <a:endParaRPr lang="en-US"/>
          </a:p>
        </p:txBody>
      </p:sp>
      <p:sp>
        <p:nvSpPr>
          <p:cNvPr id="12" name="Slide Number Placeholder 6">
            <a:extLst>
              <a:ext uri="{FF2B5EF4-FFF2-40B4-BE49-F238E27FC236}">
                <a16:creationId xmlns:a16="http://schemas.microsoft.com/office/drawing/2014/main" id="{F2C44460-44CC-A856-6D1B-85AE01D8C467}"/>
              </a:ext>
            </a:extLst>
          </p:cNvPr>
          <p:cNvSpPr>
            <a:spLocks noGrp="1"/>
          </p:cNvSpPr>
          <p:nvPr>
            <p:ph type="sldNum" sz="quarter" idx="16"/>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212970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084EA3-9D87-2543-2C7C-4DB272E3CA4A}"/>
              </a:ext>
            </a:extLst>
          </p:cNvPr>
          <p:cNvSpPr/>
          <p:nvPr/>
        </p:nvSpPr>
        <p:spPr>
          <a:xfrm>
            <a:off x="4028018" y="4802189"/>
            <a:ext cx="7782983" cy="1468437"/>
          </a:xfrm>
          <a:prstGeom prst="rect">
            <a:avLst/>
          </a:prstGeom>
          <a:solidFill>
            <a:schemeClr val="tx1">
              <a:lumMod val="85000"/>
              <a:lumOff val="15000"/>
              <a:alpha val="85000"/>
            </a:schemeClr>
          </a:solidFill>
        </p:spPr>
        <p:txBody>
          <a:bodyPr rIns="182880" bIns="365760" anchor="b">
            <a:normAutofit/>
          </a:bodyPr>
          <a:lstStyle/>
          <a:p>
            <a:pPr eaLnBrk="1" fontAlgn="auto" hangingPunct="1">
              <a:spcAft>
                <a:spcPts val="0"/>
              </a:spcAft>
              <a:defRPr/>
            </a:pPr>
            <a:endParaRPr sz="4200">
              <a:solidFill>
                <a:schemeClr val="bg1"/>
              </a:solidFill>
              <a:latin typeface="+mj-lt"/>
              <a:ea typeface="+mj-ea"/>
              <a:cs typeface="+mj-cs"/>
            </a:endParaRPr>
          </a:p>
        </p:txBody>
      </p:sp>
      <p:grpSp>
        <p:nvGrpSpPr>
          <p:cNvPr id="6" name="Group 7">
            <a:extLst>
              <a:ext uri="{FF2B5EF4-FFF2-40B4-BE49-F238E27FC236}">
                <a16:creationId xmlns:a16="http://schemas.microsoft.com/office/drawing/2014/main" id="{BC8893B9-4C98-F907-0068-F21291ACDCBC}"/>
              </a:ext>
            </a:extLst>
          </p:cNvPr>
          <p:cNvGrpSpPr>
            <a:grpSpLocks/>
          </p:cNvGrpSpPr>
          <p:nvPr/>
        </p:nvGrpSpPr>
        <p:grpSpPr bwMode="auto">
          <a:xfrm>
            <a:off x="378885" y="6262688"/>
            <a:ext cx="11434233" cy="138112"/>
            <a:chOff x="284163" y="1759424"/>
            <a:chExt cx="8576373" cy="137411"/>
          </a:xfrm>
        </p:grpSpPr>
        <p:sp>
          <p:nvSpPr>
            <p:cNvPr id="7" name="Rectangle 6">
              <a:extLst>
                <a:ext uri="{FF2B5EF4-FFF2-40B4-BE49-F238E27FC236}">
                  <a16:creationId xmlns:a16="http://schemas.microsoft.com/office/drawing/2014/main" id="{E9276886-0765-908B-304C-5B4E6098F344}"/>
                </a:ext>
              </a:extLst>
            </p:cNvPr>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8" name="Rectangle 7">
              <a:extLst>
                <a:ext uri="{FF2B5EF4-FFF2-40B4-BE49-F238E27FC236}">
                  <a16:creationId xmlns:a16="http://schemas.microsoft.com/office/drawing/2014/main" id="{C119A31C-6F4F-069E-27B7-38957E98F237}"/>
                </a:ext>
              </a:extLst>
            </p:cNvPr>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9" name="Rectangle 8">
              <a:extLst>
                <a:ext uri="{FF2B5EF4-FFF2-40B4-BE49-F238E27FC236}">
                  <a16:creationId xmlns:a16="http://schemas.microsoft.com/office/drawing/2014/main" id="{88C08D38-653B-D696-15E1-9A08CD26A4AE}"/>
                </a:ext>
              </a:extLst>
            </p:cNvPr>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2" name="Title 1"/>
          <p:cNvSpPr>
            <a:spLocks noGrp="1"/>
          </p:cNvSpPr>
          <p:nvPr>
            <p:ph type="title"/>
          </p:nvPr>
        </p:nvSpPr>
        <p:spPr>
          <a:xfrm>
            <a:off x="4042215" y="4800600"/>
            <a:ext cx="7588868"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028019" y="457199"/>
            <a:ext cx="7778496" cy="4352544"/>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093074" y="5367338"/>
            <a:ext cx="7538009"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Picture Placeholder 2"/>
          <p:cNvSpPr>
            <a:spLocks noGrp="1"/>
          </p:cNvSpPr>
          <p:nvPr>
            <p:ph type="pic" idx="13"/>
          </p:nvPr>
        </p:nvSpPr>
        <p:spPr>
          <a:xfrm>
            <a:off x="378886" y="457200"/>
            <a:ext cx="3649133" cy="290779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4" name="Picture Placeholder 2"/>
          <p:cNvSpPr>
            <a:spLocks noGrp="1"/>
          </p:cNvSpPr>
          <p:nvPr>
            <p:ph type="pic" idx="14"/>
          </p:nvPr>
        </p:nvSpPr>
        <p:spPr>
          <a:xfrm>
            <a:off x="378886" y="3364992"/>
            <a:ext cx="3649133" cy="289864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0" name="Date Placeholder 4">
            <a:extLst>
              <a:ext uri="{FF2B5EF4-FFF2-40B4-BE49-F238E27FC236}">
                <a16:creationId xmlns:a16="http://schemas.microsoft.com/office/drawing/2014/main" id="{13D98031-37B5-BF38-0FE3-118F3F36D590}"/>
              </a:ext>
            </a:extLst>
          </p:cNvPr>
          <p:cNvSpPr>
            <a:spLocks noGrp="1"/>
          </p:cNvSpPr>
          <p:nvPr>
            <p:ph type="dt" sz="half" idx="15"/>
          </p:nvPr>
        </p:nvSpPr>
        <p:spPr/>
        <p:txBody>
          <a:bodyPr/>
          <a:lstStyle>
            <a:lvl1pPr>
              <a:defRPr/>
            </a:lvl1pPr>
          </a:lstStyle>
          <a:p>
            <a:fld id="{57DFBBD7-2695-4496-BAAE-7C354AE17ABA}" type="datetimeFigureOut">
              <a:rPr lang="en-US" smtClean="0"/>
              <a:t>8/1/2023</a:t>
            </a:fld>
            <a:endParaRPr lang="en-US"/>
          </a:p>
        </p:txBody>
      </p:sp>
      <p:sp>
        <p:nvSpPr>
          <p:cNvPr id="11" name="Footer Placeholder 5">
            <a:extLst>
              <a:ext uri="{FF2B5EF4-FFF2-40B4-BE49-F238E27FC236}">
                <a16:creationId xmlns:a16="http://schemas.microsoft.com/office/drawing/2014/main" id="{5D7E4548-6D03-8D00-8787-C3C414534B48}"/>
              </a:ext>
            </a:extLst>
          </p:cNvPr>
          <p:cNvSpPr>
            <a:spLocks noGrp="1"/>
          </p:cNvSpPr>
          <p:nvPr>
            <p:ph type="ftr" sz="quarter" idx="16"/>
          </p:nvPr>
        </p:nvSpPr>
        <p:spPr/>
        <p:txBody>
          <a:bodyPr/>
          <a:lstStyle>
            <a:lvl1pPr>
              <a:defRPr/>
            </a:lvl1pPr>
          </a:lstStyle>
          <a:p>
            <a:endParaRPr lang="en-US"/>
          </a:p>
        </p:txBody>
      </p:sp>
      <p:sp>
        <p:nvSpPr>
          <p:cNvPr id="12" name="Slide Number Placeholder 6">
            <a:extLst>
              <a:ext uri="{FF2B5EF4-FFF2-40B4-BE49-F238E27FC236}">
                <a16:creationId xmlns:a16="http://schemas.microsoft.com/office/drawing/2014/main" id="{953F4056-1C92-C468-C9F5-85E95B435697}"/>
              </a:ext>
            </a:extLst>
          </p:cNvPr>
          <p:cNvSpPr>
            <a:spLocks noGrp="1"/>
          </p:cNvSpPr>
          <p:nvPr>
            <p:ph type="sldNum" sz="quarter" idx="17"/>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2974903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2FD9E1-CBCE-C962-55B3-5923D1271E86}"/>
              </a:ext>
            </a:extLst>
          </p:cNvPr>
          <p:cNvSpPr/>
          <p:nvPr/>
        </p:nvSpPr>
        <p:spPr>
          <a:xfrm>
            <a:off x="378885" y="455614"/>
            <a:ext cx="11432116"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nvGrpSpPr>
          <p:cNvPr id="5" name="Group 7">
            <a:extLst>
              <a:ext uri="{FF2B5EF4-FFF2-40B4-BE49-F238E27FC236}">
                <a16:creationId xmlns:a16="http://schemas.microsoft.com/office/drawing/2014/main" id="{BD788080-99B4-067F-8B62-E1F303C97BC9}"/>
              </a:ext>
            </a:extLst>
          </p:cNvPr>
          <p:cNvGrpSpPr>
            <a:grpSpLocks/>
          </p:cNvGrpSpPr>
          <p:nvPr/>
        </p:nvGrpSpPr>
        <p:grpSpPr bwMode="auto">
          <a:xfrm>
            <a:off x="378885" y="1577976"/>
            <a:ext cx="11434233" cy="136525"/>
            <a:chOff x="284163" y="1577847"/>
            <a:chExt cx="8576373" cy="137411"/>
          </a:xfrm>
        </p:grpSpPr>
        <p:sp>
          <p:nvSpPr>
            <p:cNvPr id="6" name="Rectangle 5">
              <a:extLst>
                <a:ext uri="{FF2B5EF4-FFF2-40B4-BE49-F238E27FC236}">
                  <a16:creationId xmlns:a16="http://schemas.microsoft.com/office/drawing/2014/main" id="{5C0BFC21-0617-272A-00CE-3FE13BDBEB6B}"/>
                </a:ext>
              </a:extLst>
            </p:cNvPr>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7" name="Rectangle 6">
              <a:extLst>
                <a:ext uri="{FF2B5EF4-FFF2-40B4-BE49-F238E27FC236}">
                  <a16:creationId xmlns:a16="http://schemas.microsoft.com/office/drawing/2014/main" id="{78B1C967-3209-B08C-3F0B-C649F58E7003}"/>
                </a:ext>
              </a:extLst>
            </p:cNvPr>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8" name="Rectangle 7">
              <a:extLst>
                <a:ext uri="{FF2B5EF4-FFF2-40B4-BE49-F238E27FC236}">
                  <a16:creationId xmlns:a16="http://schemas.microsoft.com/office/drawing/2014/main" id="{1077917D-683C-5EB3-6674-D8E8944530E6}"/>
                </a:ext>
              </a:extLst>
            </p:cNvPr>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378885" y="2133600"/>
            <a:ext cx="11432116" cy="40132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3">
            <a:extLst>
              <a:ext uri="{FF2B5EF4-FFF2-40B4-BE49-F238E27FC236}">
                <a16:creationId xmlns:a16="http://schemas.microsoft.com/office/drawing/2014/main" id="{825A335D-1127-DD6F-7ADE-4033C33FF947}"/>
              </a:ext>
            </a:extLst>
          </p:cNvPr>
          <p:cNvSpPr>
            <a:spLocks noGrp="1"/>
          </p:cNvSpPr>
          <p:nvPr>
            <p:ph type="dt" sz="half" idx="10"/>
          </p:nvPr>
        </p:nvSpPr>
        <p:spPr/>
        <p:txBody>
          <a:bodyPr/>
          <a:lstStyle>
            <a:lvl1pPr>
              <a:defRPr/>
            </a:lvl1pPr>
          </a:lstStyle>
          <a:p>
            <a:fld id="{57DFBBD7-2695-4496-BAAE-7C354AE17ABA}" type="datetimeFigureOut">
              <a:rPr lang="en-US" smtClean="0"/>
              <a:t>8/1/2023</a:t>
            </a:fld>
            <a:endParaRPr lang="en-US"/>
          </a:p>
        </p:txBody>
      </p:sp>
      <p:sp>
        <p:nvSpPr>
          <p:cNvPr id="10" name="Footer Placeholder 4">
            <a:extLst>
              <a:ext uri="{FF2B5EF4-FFF2-40B4-BE49-F238E27FC236}">
                <a16:creationId xmlns:a16="http://schemas.microsoft.com/office/drawing/2014/main" id="{D8F8D38F-0BC8-202C-39D2-C872016E98C0}"/>
              </a:ext>
            </a:extLst>
          </p:cNvPr>
          <p:cNvSpPr>
            <a:spLocks noGrp="1"/>
          </p:cNvSpPr>
          <p:nvPr>
            <p:ph type="ftr" sz="quarter" idx="11"/>
          </p:nvPr>
        </p:nvSpPr>
        <p:spPr/>
        <p:txBody>
          <a:bodyPr/>
          <a:lstStyle>
            <a:lvl1pPr>
              <a:defRPr/>
            </a:lvl1pPr>
          </a:lstStyle>
          <a:p>
            <a:endParaRPr lang="en-US"/>
          </a:p>
        </p:txBody>
      </p:sp>
      <p:sp>
        <p:nvSpPr>
          <p:cNvPr id="11" name="Slide Number Placeholder 5">
            <a:extLst>
              <a:ext uri="{FF2B5EF4-FFF2-40B4-BE49-F238E27FC236}">
                <a16:creationId xmlns:a16="http://schemas.microsoft.com/office/drawing/2014/main" id="{56B6DF34-1B20-D227-6136-722B9717E684}"/>
              </a:ext>
            </a:extLst>
          </p:cNvPr>
          <p:cNvSpPr>
            <a:spLocks noGrp="1"/>
          </p:cNvSpPr>
          <p:nvPr>
            <p:ph type="sldNum" sz="quarter" idx="12"/>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355692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9369E8-4A86-1A18-D1AB-9187F87FEFF8}"/>
              </a:ext>
            </a:extLst>
          </p:cNvPr>
          <p:cNvSpPr/>
          <p:nvPr/>
        </p:nvSpPr>
        <p:spPr>
          <a:xfrm rot="5400000">
            <a:off x="8074555" y="2667530"/>
            <a:ext cx="5934075" cy="151341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nvGrpSpPr>
          <p:cNvPr id="5" name="Group 7">
            <a:extLst>
              <a:ext uri="{FF2B5EF4-FFF2-40B4-BE49-F238E27FC236}">
                <a16:creationId xmlns:a16="http://schemas.microsoft.com/office/drawing/2014/main" id="{B2D5AA19-97BD-DF64-79BD-42F21BC57A9A}"/>
              </a:ext>
            </a:extLst>
          </p:cNvPr>
          <p:cNvGrpSpPr>
            <a:grpSpLocks/>
          </p:cNvGrpSpPr>
          <p:nvPr/>
        </p:nvGrpSpPr>
        <p:grpSpPr bwMode="auto">
          <a:xfrm rot="5400000">
            <a:off x="7200372" y="3332163"/>
            <a:ext cx="5934075" cy="184151"/>
            <a:chOff x="284163" y="1577847"/>
            <a:chExt cx="8576373" cy="137411"/>
          </a:xfrm>
        </p:grpSpPr>
        <p:sp>
          <p:nvSpPr>
            <p:cNvPr id="6" name="Rectangle 5">
              <a:extLst>
                <a:ext uri="{FF2B5EF4-FFF2-40B4-BE49-F238E27FC236}">
                  <a16:creationId xmlns:a16="http://schemas.microsoft.com/office/drawing/2014/main" id="{087D0A3F-92FB-4E06-6C4B-B876138E9A79}"/>
                </a:ext>
              </a:extLst>
            </p:cNvPr>
            <p:cNvSpPr/>
            <p:nvPr/>
          </p:nvSpPr>
          <p:spPr>
            <a:xfrm>
              <a:off x="231394" y="1614175"/>
              <a:ext cx="1599179" cy="137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7" name="Rectangle 6">
              <a:extLst>
                <a:ext uri="{FF2B5EF4-FFF2-40B4-BE49-F238E27FC236}">
                  <a16:creationId xmlns:a16="http://schemas.microsoft.com/office/drawing/2014/main" id="{40018A65-9722-30F2-4F0E-A229883085EC}"/>
                </a:ext>
              </a:extLst>
            </p:cNvPr>
            <p:cNvSpPr/>
            <p:nvPr/>
          </p:nvSpPr>
          <p:spPr>
            <a:xfrm>
              <a:off x="1832867" y="1614174"/>
              <a:ext cx="2741777" cy="137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8" name="Rectangle 7">
              <a:extLst>
                <a:ext uri="{FF2B5EF4-FFF2-40B4-BE49-F238E27FC236}">
                  <a16:creationId xmlns:a16="http://schemas.microsoft.com/office/drawing/2014/main" id="{61092BE1-C1A8-0FA0-A8D4-E2001911DA91}"/>
                </a:ext>
              </a:extLst>
            </p:cNvPr>
            <p:cNvSpPr/>
            <p:nvPr/>
          </p:nvSpPr>
          <p:spPr>
            <a:xfrm>
              <a:off x="4574644" y="1614174"/>
              <a:ext cx="4233122" cy="1374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2" name="Vertical Title 1"/>
          <p:cNvSpPr>
            <a:spLocks noGrp="1"/>
          </p:cNvSpPr>
          <p:nvPr>
            <p:ph type="title" orient="vert"/>
          </p:nvPr>
        </p:nvSpPr>
        <p:spPr>
          <a:xfrm>
            <a:off x="10260165" y="473076"/>
            <a:ext cx="1292352" cy="5921375"/>
          </a:xfrm>
        </p:spPr>
        <p:txBody>
          <a:bodyPr vert="eaVert"/>
          <a:lstStyle>
            <a:lvl1pPr algn="l">
              <a:defRPr sz="3400"/>
            </a:lvl1pPr>
          </a:lstStyle>
          <a:p>
            <a:r>
              <a:rPr lang="en-US"/>
              <a:t>Click to edit Master title style</a:t>
            </a:r>
            <a:endParaRPr/>
          </a:p>
        </p:txBody>
      </p:sp>
      <p:sp>
        <p:nvSpPr>
          <p:cNvPr id="3" name="Vertical Text Placeholder 2"/>
          <p:cNvSpPr>
            <a:spLocks noGrp="1"/>
          </p:cNvSpPr>
          <p:nvPr>
            <p:ph type="body" orient="vert" idx="1"/>
          </p:nvPr>
        </p:nvSpPr>
        <p:spPr>
          <a:xfrm>
            <a:off x="378885" y="457200"/>
            <a:ext cx="8663516" cy="5937250"/>
          </a:xfrm>
        </p:spPr>
        <p:txBody>
          <a:bodyPr vert="eaVert"/>
          <a:lstStyle>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3">
            <a:extLst>
              <a:ext uri="{FF2B5EF4-FFF2-40B4-BE49-F238E27FC236}">
                <a16:creationId xmlns:a16="http://schemas.microsoft.com/office/drawing/2014/main" id="{D10BFCF4-82B4-4D2A-48DE-F2BD0DDF82B4}"/>
              </a:ext>
            </a:extLst>
          </p:cNvPr>
          <p:cNvSpPr>
            <a:spLocks noGrp="1"/>
          </p:cNvSpPr>
          <p:nvPr>
            <p:ph type="dt" sz="half" idx="10"/>
          </p:nvPr>
        </p:nvSpPr>
        <p:spPr/>
        <p:txBody>
          <a:bodyPr/>
          <a:lstStyle>
            <a:lvl1pPr>
              <a:defRPr/>
            </a:lvl1pPr>
          </a:lstStyle>
          <a:p>
            <a:fld id="{57DFBBD7-2695-4496-BAAE-7C354AE17ABA}" type="datetimeFigureOut">
              <a:rPr lang="en-US" smtClean="0"/>
              <a:t>8/1/2023</a:t>
            </a:fld>
            <a:endParaRPr lang="en-US"/>
          </a:p>
        </p:txBody>
      </p:sp>
      <p:sp>
        <p:nvSpPr>
          <p:cNvPr id="10" name="Footer Placeholder 4">
            <a:extLst>
              <a:ext uri="{FF2B5EF4-FFF2-40B4-BE49-F238E27FC236}">
                <a16:creationId xmlns:a16="http://schemas.microsoft.com/office/drawing/2014/main" id="{01F560CB-3345-AB96-103E-806EEE8F2E1B}"/>
              </a:ext>
            </a:extLst>
          </p:cNvPr>
          <p:cNvSpPr>
            <a:spLocks noGrp="1"/>
          </p:cNvSpPr>
          <p:nvPr>
            <p:ph type="ftr" sz="quarter" idx="11"/>
          </p:nvPr>
        </p:nvSpPr>
        <p:spPr/>
        <p:txBody>
          <a:bodyPr/>
          <a:lstStyle>
            <a:lvl1pPr>
              <a:defRPr/>
            </a:lvl1pPr>
          </a:lstStyle>
          <a:p>
            <a:endParaRPr lang="en-US"/>
          </a:p>
        </p:txBody>
      </p:sp>
      <p:sp>
        <p:nvSpPr>
          <p:cNvPr id="11" name="Slide Number Placeholder 5">
            <a:extLst>
              <a:ext uri="{FF2B5EF4-FFF2-40B4-BE49-F238E27FC236}">
                <a16:creationId xmlns:a16="http://schemas.microsoft.com/office/drawing/2014/main" id="{3F3D1BE6-EB73-411C-1458-3AD423485F9F}"/>
              </a:ext>
            </a:extLst>
          </p:cNvPr>
          <p:cNvSpPr>
            <a:spLocks noGrp="1"/>
          </p:cNvSpPr>
          <p:nvPr>
            <p:ph type="sldNum" sz="quarter" idx="12"/>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174586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02E57A-B456-D8C0-1B15-203EDE912B72}"/>
              </a:ext>
            </a:extLst>
          </p:cNvPr>
          <p:cNvSpPr/>
          <p:nvPr/>
        </p:nvSpPr>
        <p:spPr>
          <a:xfrm>
            <a:off x="378885" y="455614"/>
            <a:ext cx="11432116"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nvGrpSpPr>
          <p:cNvPr id="5" name="Group 7">
            <a:extLst>
              <a:ext uri="{FF2B5EF4-FFF2-40B4-BE49-F238E27FC236}">
                <a16:creationId xmlns:a16="http://schemas.microsoft.com/office/drawing/2014/main" id="{DB5FBAB4-97C9-3F8E-AEC8-153F0B7F3855}"/>
              </a:ext>
            </a:extLst>
          </p:cNvPr>
          <p:cNvGrpSpPr>
            <a:grpSpLocks/>
          </p:cNvGrpSpPr>
          <p:nvPr/>
        </p:nvGrpSpPr>
        <p:grpSpPr bwMode="auto">
          <a:xfrm>
            <a:off x="378885" y="1577976"/>
            <a:ext cx="11434233" cy="136525"/>
            <a:chOff x="284163" y="1577847"/>
            <a:chExt cx="8576373" cy="137411"/>
          </a:xfrm>
        </p:grpSpPr>
        <p:sp>
          <p:nvSpPr>
            <p:cNvPr id="6" name="Rectangle 5">
              <a:extLst>
                <a:ext uri="{FF2B5EF4-FFF2-40B4-BE49-F238E27FC236}">
                  <a16:creationId xmlns:a16="http://schemas.microsoft.com/office/drawing/2014/main" id="{7BC3906F-A8FA-C979-4E7F-367E2499E965}"/>
                </a:ext>
              </a:extLst>
            </p:cNvPr>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7" name="Rectangle 6">
              <a:extLst>
                <a:ext uri="{FF2B5EF4-FFF2-40B4-BE49-F238E27FC236}">
                  <a16:creationId xmlns:a16="http://schemas.microsoft.com/office/drawing/2014/main" id="{B597FC8A-991F-3F2B-ABCE-91CB7A81FD28}"/>
                </a:ext>
              </a:extLst>
            </p:cNvPr>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8" name="Rectangle 7">
              <a:extLst>
                <a:ext uri="{FF2B5EF4-FFF2-40B4-BE49-F238E27FC236}">
                  <a16:creationId xmlns:a16="http://schemas.microsoft.com/office/drawing/2014/main" id="{A0D9C99D-19DA-6728-0117-91339A0A49B8}"/>
                </a:ext>
              </a:extLst>
            </p:cNvPr>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3">
            <a:extLst>
              <a:ext uri="{FF2B5EF4-FFF2-40B4-BE49-F238E27FC236}">
                <a16:creationId xmlns:a16="http://schemas.microsoft.com/office/drawing/2014/main" id="{3C847B3F-7745-DF33-ABE6-B8675C9F8075}"/>
              </a:ext>
            </a:extLst>
          </p:cNvPr>
          <p:cNvSpPr>
            <a:spLocks noGrp="1"/>
          </p:cNvSpPr>
          <p:nvPr>
            <p:ph type="dt" sz="half" idx="10"/>
          </p:nvPr>
        </p:nvSpPr>
        <p:spPr/>
        <p:txBody>
          <a:bodyPr/>
          <a:lstStyle>
            <a:lvl1pPr>
              <a:defRPr/>
            </a:lvl1pPr>
          </a:lstStyle>
          <a:p>
            <a:fld id="{57DFBBD7-2695-4496-BAAE-7C354AE17ABA}" type="datetimeFigureOut">
              <a:rPr lang="en-US" smtClean="0"/>
              <a:t>8/1/2023</a:t>
            </a:fld>
            <a:endParaRPr lang="en-US"/>
          </a:p>
        </p:txBody>
      </p:sp>
      <p:sp>
        <p:nvSpPr>
          <p:cNvPr id="10" name="Footer Placeholder 4">
            <a:extLst>
              <a:ext uri="{FF2B5EF4-FFF2-40B4-BE49-F238E27FC236}">
                <a16:creationId xmlns:a16="http://schemas.microsoft.com/office/drawing/2014/main" id="{7FF268AA-E3A5-70B0-8D31-DF22F9644BAB}"/>
              </a:ext>
            </a:extLst>
          </p:cNvPr>
          <p:cNvSpPr>
            <a:spLocks noGrp="1"/>
          </p:cNvSpPr>
          <p:nvPr>
            <p:ph type="ftr" sz="quarter" idx="11"/>
          </p:nvPr>
        </p:nvSpPr>
        <p:spPr/>
        <p:txBody>
          <a:bodyPr/>
          <a:lstStyle>
            <a:lvl1pPr>
              <a:defRPr/>
            </a:lvl1pPr>
          </a:lstStyle>
          <a:p>
            <a:endParaRPr lang="en-US"/>
          </a:p>
        </p:txBody>
      </p:sp>
      <p:sp>
        <p:nvSpPr>
          <p:cNvPr id="11" name="Slide Number Placeholder 5">
            <a:extLst>
              <a:ext uri="{FF2B5EF4-FFF2-40B4-BE49-F238E27FC236}">
                <a16:creationId xmlns:a16="http://schemas.microsoft.com/office/drawing/2014/main" id="{E94CBAE0-AFCD-03C3-540D-D1F67B95ACA7}"/>
              </a:ext>
            </a:extLst>
          </p:cNvPr>
          <p:cNvSpPr>
            <a:spLocks noGrp="1"/>
          </p:cNvSpPr>
          <p:nvPr>
            <p:ph type="sldNum" sz="quarter" idx="12"/>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148073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956C31-9FBB-4C5A-E2CB-C0770318F213}"/>
              </a:ext>
            </a:extLst>
          </p:cNvPr>
          <p:cNvSpPr/>
          <p:nvPr/>
        </p:nvSpPr>
        <p:spPr>
          <a:xfrm>
            <a:off x="378885" y="444500"/>
            <a:ext cx="11432116" cy="1468438"/>
          </a:xfrm>
          <a:prstGeom prst="rect">
            <a:avLst/>
          </a:prstGeom>
          <a:solidFill>
            <a:schemeClr val="tx1">
              <a:lumMod val="85000"/>
              <a:lumOff val="15000"/>
              <a:alpha val="85000"/>
            </a:schemeClr>
          </a:solidFill>
        </p:spPr>
        <p:txBody>
          <a:bodyPr rIns="182880" bIns="365760" anchor="b">
            <a:normAutofit/>
          </a:bodyPr>
          <a:lstStyle/>
          <a:p>
            <a:pPr eaLnBrk="1" fontAlgn="auto" hangingPunct="1">
              <a:spcAft>
                <a:spcPts val="0"/>
              </a:spcAft>
              <a:defRPr/>
            </a:pPr>
            <a:endParaRPr sz="4200">
              <a:solidFill>
                <a:schemeClr val="bg1"/>
              </a:solidFill>
              <a:latin typeface="+mj-lt"/>
              <a:ea typeface="+mj-ea"/>
              <a:cs typeface="+mj-cs"/>
            </a:endParaRPr>
          </a:p>
        </p:txBody>
      </p:sp>
      <p:grpSp>
        <p:nvGrpSpPr>
          <p:cNvPr id="5" name="Group 16">
            <a:extLst>
              <a:ext uri="{FF2B5EF4-FFF2-40B4-BE49-F238E27FC236}">
                <a16:creationId xmlns:a16="http://schemas.microsoft.com/office/drawing/2014/main" id="{6CAD300E-8C68-3C58-CF4F-C62ECA39EDC3}"/>
              </a:ext>
            </a:extLst>
          </p:cNvPr>
          <p:cNvGrpSpPr>
            <a:grpSpLocks/>
          </p:cNvGrpSpPr>
          <p:nvPr/>
        </p:nvGrpSpPr>
        <p:grpSpPr bwMode="auto">
          <a:xfrm>
            <a:off x="378885" y="1906588"/>
            <a:ext cx="11434233" cy="138112"/>
            <a:chOff x="284163" y="1759424"/>
            <a:chExt cx="8576373" cy="137411"/>
          </a:xfrm>
        </p:grpSpPr>
        <p:sp>
          <p:nvSpPr>
            <p:cNvPr id="6" name="Rectangle 5">
              <a:extLst>
                <a:ext uri="{FF2B5EF4-FFF2-40B4-BE49-F238E27FC236}">
                  <a16:creationId xmlns:a16="http://schemas.microsoft.com/office/drawing/2014/main" id="{11279F0D-47C9-82BE-BCAD-0CD6590E2779}"/>
                </a:ext>
              </a:extLst>
            </p:cNvPr>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7" name="Rectangle 6">
              <a:extLst>
                <a:ext uri="{FF2B5EF4-FFF2-40B4-BE49-F238E27FC236}">
                  <a16:creationId xmlns:a16="http://schemas.microsoft.com/office/drawing/2014/main" id="{47925F82-9022-62F6-2166-F880EBB2877A}"/>
                </a:ext>
              </a:extLst>
            </p:cNvPr>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9" name="Rectangle 8">
              <a:extLst>
                <a:ext uri="{FF2B5EF4-FFF2-40B4-BE49-F238E27FC236}">
                  <a16:creationId xmlns:a16="http://schemas.microsoft.com/office/drawing/2014/main" id="{11BC4FCA-D28D-27FC-55E7-565F41A46A44}"/>
                </a:ext>
              </a:extLst>
            </p:cNvPr>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10" name="TextBox 9">
            <a:extLst>
              <a:ext uri="{FF2B5EF4-FFF2-40B4-BE49-F238E27FC236}">
                <a16:creationId xmlns:a16="http://schemas.microsoft.com/office/drawing/2014/main" id="{6CC2145B-CE83-A14F-E39A-8AACBA3C6E2E}"/>
              </a:ext>
            </a:extLst>
          </p:cNvPr>
          <p:cNvSpPr txBox="1">
            <a:spLocks noChangeArrowheads="1"/>
          </p:cNvSpPr>
          <p:nvPr/>
        </p:nvSpPr>
        <p:spPr bwMode="auto">
          <a:xfrm>
            <a:off x="10974918" y="444501"/>
            <a:ext cx="587020" cy="646331"/>
          </a:xfrm>
          <a:prstGeom prst="rect">
            <a:avLst/>
          </a:prstGeom>
          <a:noFill/>
          <a:ln>
            <a:noFill/>
          </a:ln>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n-US" sz="3600">
                <a:solidFill>
                  <a:schemeClr val="bg1"/>
                </a:solidFill>
                <a:sym typeface="Wingdings" charset="0"/>
              </a:rPr>
              <a:t></a:t>
            </a:r>
            <a:endParaRPr lang="en-US" sz="3600">
              <a:solidFill>
                <a:schemeClr val="bg1"/>
              </a:solidFill>
            </a:endParaRPr>
          </a:p>
        </p:txBody>
      </p:sp>
      <p:sp>
        <p:nvSpPr>
          <p:cNvPr id="8" name="Picture Placeholder 7"/>
          <p:cNvSpPr>
            <a:spLocks noGrp="1"/>
          </p:cNvSpPr>
          <p:nvPr>
            <p:ph type="pic" sz="quarter" idx="13"/>
          </p:nvPr>
        </p:nvSpPr>
        <p:spPr>
          <a:xfrm>
            <a:off x="378883" y="2017059"/>
            <a:ext cx="11432116" cy="4377391"/>
          </a:xfrm>
        </p:spPr>
        <p:txBody>
          <a:bodyPr rtlCol="0">
            <a:normAutofit/>
          </a:bodyPr>
          <a:lstStyle>
            <a:lvl1pPr>
              <a:buNone/>
              <a:defRPr/>
            </a:lvl1pPr>
          </a:lstStyle>
          <a:p>
            <a:pPr lvl="0"/>
            <a:r>
              <a:rPr lang="en-US" noProof="0"/>
              <a:t>Click icon to add picture</a:t>
            </a:r>
            <a:endParaRPr noProof="0"/>
          </a:p>
        </p:txBody>
      </p:sp>
      <p:sp>
        <p:nvSpPr>
          <p:cNvPr id="3" name="Subtitle 2"/>
          <p:cNvSpPr>
            <a:spLocks noGrp="1"/>
          </p:cNvSpPr>
          <p:nvPr>
            <p:ph type="subTitle" idx="1"/>
          </p:nvPr>
        </p:nvSpPr>
        <p:spPr>
          <a:xfrm>
            <a:off x="629894" y="1532965"/>
            <a:ext cx="10339045"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558178" y="444729"/>
            <a:ext cx="10414623" cy="1088237"/>
          </a:xfrm>
          <a:noFill/>
        </p:spPr>
        <p:txBody>
          <a:bodyPr anchor="b" anchorCtr="0"/>
          <a:lstStyle>
            <a:lvl1pPr algn="l">
              <a:lnSpc>
                <a:spcPts val="4600"/>
              </a:lnSpc>
              <a:defRPr/>
            </a:lvl1pPr>
          </a:lstStyle>
          <a:p>
            <a:r>
              <a:rPr lang="en-US"/>
              <a:t>Click to edit Master title style</a:t>
            </a:r>
            <a:endParaRPr/>
          </a:p>
        </p:txBody>
      </p:sp>
      <p:sp>
        <p:nvSpPr>
          <p:cNvPr id="11" name="Date Placeholder 3">
            <a:extLst>
              <a:ext uri="{FF2B5EF4-FFF2-40B4-BE49-F238E27FC236}">
                <a16:creationId xmlns:a16="http://schemas.microsoft.com/office/drawing/2014/main" id="{33A2E138-79A3-0B30-1919-E7F33DE76374}"/>
              </a:ext>
            </a:extLst>
          </p:cNvPr>
          <p:cNvSpPr>
            <a:spLocks noGrp="1"/>
          </p:cNvSpPr>
          <p:nvPr>
            <p:ph type="dt" sz="half" idx="14"/>
          </p:nvPr>
        </p:nvSpPr>
        <p:spPr/>
        <p:txBody>
          <a:bodyPr/>
          <a:lstStyle>
            <a:lvl1pPr>
              <a:defRPr/>
            </a:lvl1pPr>
          </a:lstStyle>
          <a:p>
            <a:fld id="{57DFBBD7-2695-4496-BAAE-7C354AE17ABA}" type="datetimeFigureOut">
              <a:rPr lang="en-US" smtClean="0"/>
              <a:t>8/1/2023</a:t>
            </a:fld>
            <a:endParaRPr lang="en-US"/>
          </a:p>
        </p:txBody>
      </p:sp>
      <p:sp>
        <p:nvSpPr>
          <p:cNvPr id="12" name="Footer Placeholder 4">
            <a:extLst>
              <a:ext uri="{FF2B5EF4-FFF2-40B4-BE49-F238E27FC236}">
                <a16:creationId xmlns:a16="http://schemas.microsoft.com/office/drawing/2014/main" id="{7F619BFE-6C3F-C085-0B47-702B6FA4B8E0}"/>
              </a:ext>
            </a:extLst>
          </p:cNvPr>
          <p:cNvSpPr>
            <a:spLocks noGrp="1"/>
          </p:cNvSpPr>
          <p:nvPr>
            <p:ph type="ftr" sz="quarter" idx="15"/>
          </p:nvPr>
        </p:nvSpPr>
        <p:spPr/>
        <p:txBody>
          <a:bodyPr/>
          <a:lstStyle>
            <a:lvl1pPr>
              <a:defRPr/>
            </a:lvl1pPr>
          </a:lstStyle>
          <a:p>
            <a:endParaRPr lang="en-US"/>
          </a:p>
        </p:txBody>
      </p:sp>
      <p:sp>
        <p:nvSpPr>
          <p:cNvPr id="13" name="Slide Number Placeholder 5">
            <a:extLst>
              <a:ext uri="{FF2B5EF4-FFF2-40B4-BE49-F238E27FC236}">
                <a16:creationId xmlns:a16="http://schemas.microsoft.com/office/drawing/2014/main" id="{A57B36E8-FD28-EF54-D530-60AFAEA7431C}"/>
              </a:ext>
            </a:extLst>
          </p:cNvPr>
          <p:cNvSpPr>
            <a:spLocks noGrp="1"/>
          </p:cNvSpPr>
          <p:nvPr>
            <p:ph type="sldNum" sz="quarter" idx="16"/>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12326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DF81A2-C882-5EA2-8256-D571B16F279D}"/>
              </a:ext>
            </a:extLst>
          </p:cNvPr>
          <p:cNvSpPr/>
          <p:nvPr/>
        </p:nvSpPr>
        <p:spPr>
          <a:xfrm>
            <a:off x="378885" y="4802189"/>
            <a:ext cx="11432116" cy="1468437"/>
          </a:xfrm>
          <a:prstGeom prst="rect">
            <a:avLst/>
          </a:prstGeom>
          <a:solidFill>
            <a:schemeClr val="tx1">
              <a:lumMod val="85000"/>
              <a:lumOff val="15000"/>
              <a:alpha val="85000"/>
            </a:schemeClr>
          </a:solidFill>
        </p:spPr>
        <p:txBody>
          <a:bodyPr rIns="182880" bIns="365760" anchor="b">
            <a:normAutofit/>
          </a:bodyPr>
          <a:lstStyle/>
          <a:p>
            <a:pPr eaLnBrk="1" fontAlgn="auto" hangingPunct="1">
              <a:spcAft>
                <a:spcPts val="0"/>
              </a:spcAft>
              <a:defRPr/>
            </a:pPr>
            <a:endParaRPr sz="4200">
              <a:solidFill>
                <a:schemeClr val="bg1"/>
              </a:solidFill>
              <a:latin typeface="+mj-lt"/>
              <a:ea typeface="+mj-ea"/>
              <a:cs typeface="+mj-cs"/>
            </a:endParaRPr>
          </a:p>
        </p:txBody>
      </p:sp>
      <p:grpSp>
        <p:nvGrpSpPr>
          <p:cNvPr id="5" name="Group 7">
            <a:extLst>
              <a:ext uri="{FF2B5EF4-FFF2-40B4-BE49-F238E27FC236}">
                <a16:creationId xmlns:a16="http://schemas.microsoft.com/office/drawing/2014/main" id="{362273F3-C7C7-1FAC-2915-355A5009E88D}"/>
              </a:ext>
            </a:extLst>
          </p:cNvPr>
          <p:cNvGrpSpPr>
            <a:grpSpLocks/>
          </p:cNvGrpSpPr>
          <p:nvPr/>
        </p:nvGrpSpPr>
        <p:grpSpPr bwMode="auto">
          <a:xfrm>
            <a:off x="378885" y="6262688"/>
            <a:ext cx="11434233" cy="138112"/>
            <a:chOff x="284163" y="1759424"/>
            <a:chExt cx="8576373" cy="137411"/>
          </a:xfrm>
        </p:grpSpPr>
        <p:sp>
          <p:nvSpPr>
            <p:cNvPr id="6" name="Rectangle 5">
              <a:extLst>
                <a:ext uri="{FF2B5EF4-FFF2-40B4-BE49-F238E27FC236}">
                  <a16:creationId xmlns:a16="http://schemas.microsoft.com/office/drawing/2014/main" id="{89494559-9297-D644-FA61-C93F719F79F7}"/>
                </a:ext>
              </a:extLst>
            </p:cNvPr>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7" name="Rectangle 6">
              <a:extLst>
                <a:ext uri="{FF2B5EF4-FFF2-40B4-BE49-F238E27FC236}">
                  <a16:creationId xmlns:a16="http://schemas.microsoft.com/office/drawing/2014/main" id="{12D0637D-F445-319D-E5DA-FB7F621A007B}"/>
                </a:ext>
              </a:extLst>
            </p:cNvPr>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8" name="Rectangle 7">
              <a:extLst>
                <a:ext uri="{FF2B5EF4-FFF2-40B4-BE49-F238E27FC236}">
                  <a16:creationId xmlns:a16="http://schemas.microsoft.com/office/drawing/2014/main" id="{23629DBB-C746-0920-C6B1-FDA0318AD23D}"/>
                </a:ext>
              </a:extLst>
            </p:cNvPr>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9" name="TextBox 8">
            <a:extLst>
              <a:ext uri="{FF2B5EF4-FFF2-40B4-BE49-F238E27FC236}">
                <a16:creationId xmlns:a16="http://schemas.microsoft.com/office/drawing/2014/main" id="{D5AE860E-F45D-6D65-18F2-7E572ABA230D}"/>
              </a:ext>
            </a:extLst>
          </p:cNvPr>
          <p:cNvSpPr txBox="1">
            <a:spLocks noChangeArrowheads="1"/>
          </p:cNvSpPr>
          <p:nvPr/>
        </p:nvSpPr>
        <p:spPr bwMode="auto">
          <a:xfrm>
            <a:off x="10974918" y="4802188"/>
            <a:ext cx="587020" cy="646331"/>
          </a:xfrm>
          <a:prstGeom prst="rect">
            <a:avLst/>
          </a:prstGeom>
          <a:noFill/>
          <a:ln>
            <a:noFill/>
          </a:ln>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n-US" sz="3600">
                <a:solidFill>
                  <a:schemeClr val="bg1"/>
                </a:solidFill>
                <a:sym typeface="Wingdings" charset="0"/>
              </a:rPr>
              <a:t></a:t>
            </a:r>
            <a:endParaRPr lang="en-US" sz="3600">
              <a:solidFill>
                <a:schemeClr val="bg1"/>
              </a:solidFill>
            </a:endParaRPr>
          </a:p>
        </p:txBody>
      </p:sp>
      <p:sp>
        <p:nvSpPr>
          <p:cNvPr id="2" name="Title 1"/>
          <p:cNvSpPr>
            <a:spLocks noGrp="1"/>
          </p:cNvSpPr>
          <p:nvPr>
            <p:ph type="title"/>
          </p:nvPr>
        </p:nvSpPr>
        <p:spPr>
          <a:xfrm>
            <a:off x="573024" y="4814125"/>
            <a:ext cx="10363200" cy="1051560"/>
          </a:xfrm>
          <a:noFill/>
        </p:spPr>
        <p:txBody>
          <a:bodyPr anchor="b" anchorCtr="0"/>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33984" y="5861304"/>
            <a:ext cx="10314432" cy="402336"/>
          </a:xfrm>
        </p:spPr>
        <p:txBody>
          <a:bodyPr rtlCol="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0809DB3E-7F6A-738A-4CF0-BC711E2E4CE5}"/>
              </a:ext>
            </a:extLst>
          </p:cNvPr>
          <p:cNvSpPr>
            <a:spLocks noGrp="1"/>
          </p:cNvSpPr>
          <p:nvPr>
            <p:ph type="dt" sz="half" idx="10"/>
          </p:nvPr>
        </p:nvSpPr>
        <p:spPr/>
        <p:txBody>
          <a:bodyPr/>
          <a:lstStyle>
            <a:lvl1pPr>
              <a:defRPr/>
            </a:lvl1pPr>
          </a:lstStyle>
          <a:p>
            <a:fld id="{57DFBBD7-2695-4496-BAAE-7C354AE17ABA}" type="datetimeFigureOut">
              <a:rPr lang="en-US" smtClean="0"/>
              <a:t>8/1/2023</a:t>
            </a:fld>
            <a:endParaRPr lang="en-US"/>
          </a:p>
        </p:txBody>
      </p:sp>
      <p:sp>
        <p:nvSpPr>
          <p:cNvPr id="11" name="Footer Placeholder 4">
            <a:extLst>
              <a:ext uri="{FF2B5EF4-FFF2-40B4-BE49-F238E27FC236}">
                <a16:creationId xmlns:a16="http://schemas.microsoft.com/office/drawing/2014/main" id="{109CFFAF-05BF-1465-B735-82692476D53E}"/>
              </a:ext>
            </a:extLst>
          </p:cNvPr>
          <p:cNvSpPr>
            <a:spLocks noGrp="1"/>
          </p:cNvSpPr>
          <p:nvPr>
            <p:ph type="ftr" sz="quarter" idx="11"/>
          </p:nvPr>
        </p:nvSpPr>
        <p:spPr/>
        <p:txBody>
          <a:bodyPr/>
          <a:lstStyle>
            <a:lvl1pPr>
              <a:defRPr/>
            </a:lvl1pPr>
          </a:lstStyle>
          <a:p>
            <a:endParaRPr lang="en-US"/>
          </a:p>
        </p:txBody>
      </p:sp>
      <p:sp>
        <p:nvSpPr>
          <p:cNvPr id="12" name="Slide Number Placeholder 5">
            <a:extLst>
              <a:ext uri="{FF2B5EF4-FFF2-40B4-BE49-F238E27FC236}">
                <a16:creationId xmlns:a16="http://schemas.microsoft.com/office/drawing/2014/main" id="{6B923245-B746-4FF5-8CC2-A6BBE1FEC6E6}"/>
              </a:ext>
            </a:extLst>
          </p:cNvPr>
          <p:cNvSpPr>
            <a:spLocks noGrp="1"/>
          </p:cNvSpPr>
          <p:nvPr>
            <p:ph type="sldNum" sz="quarter" idx="12"/>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275251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A05B7B-4246-8ACF-1B48-897C2B4C0445}"/>
              </a:ext>
            </a:extLst>
          </p:cNvPr>
          <p:cNvSpPr/>
          <p:nvPr/>
        </p:nvSpPr>
        <p:spPr>
          <a:xfrm>
            <a:off x="378885" y="4802189"/>
            <a:ext cx="11432116" cy="1468437"/>
          </a:xfrm>
          <a:prstGeom prst="rect">
            <a:avLst/>
          </a:prstGeom>
          <a:solidFill>
            <a:schemeClr val="tx1">
              <a:lumMod val="85000"/>
              <a:lumOff val="15000"/>
              <a:alpha val="85000"/>
            </a:schemeClr>
          </a:solidFill>
        </p:spPr>
        <p:txBody>
          <a:bodyPr rIns="182880" bIns="365760" anchor="b">
            <a:normAutofit/>
          </a:bodyPr>
          <a:lstStyle/>
          <a:p>
            <a:pPr eaLnBrk="1" fontAlgn="auto" hangingPunct="1">
              <a:spcAft>
                <a:spcPts val="0"/>
              </a:spcAft>
              <a:defRPr/>
            </a:pPr>
            <a:endParaRPr sz="4200">
              <a:solidFill>
                <a:schemeClr val="bg1"/>
              </a:solidFill>
              <a:latin typeface="+mj-lt"/>
              <a:ea typeface="+mj-ea"/>
              <a:cs typeface="+mj-cs"/>
            </a:endParaRPr>
          </a:p>
        </p:txBody>
      </p:sp>
      <p:grpSp>
        <p:nvGrpSpPr>
          <p:cNvPr id="5" name="Group 7">
            <a:extLst>
              <a:ext uri="{FF2B5EF4-FFF2-40B4-BE49-F238E27FC236}">
                <a16:creationId xmlns:a16="http://schemas.microsoft.com/office/drawing/2014/main" id="{57933AC8-3A0B-9F27-A158-EC258AF9E9F2}"/>
              </a:ext>
            </a:extLst>
          </p:cNvPr>
          <p:cNvGrpSpPr>
            <a:grpSpLocks/>
          </p:cNvGrpSpPr>
          <p:nvPr/>
        </p:nvGrpSpPr>
        <p:grpSpPr bwMode="auto">
          <a:xfrm>
            <a:off x="378885" y="6262688"/>
            <a:ext cx="11434233" cy="138112"/>
            <a:chOff x="284163" y="1759424"/>
            <a:chExt cx="8576373" cy="137411"/>
          </a:xfrm>
        </p:grpSpPr>
        <p:sp>
          <p:nvSpPr>
            <p:cNvPr id="6" name="Rectangle 5">
              <a:extLst>
                <a:ext uri="{FF2B5EF4-FFF2-40B4-BE49-F238E27FC236}">
                  <a16:creationId xmlns:a16="http://schemas.microsoft.com/office/drawing/2014/main" id="{8152B794-7EC9-E012-47D4-C3D7A36F0C53}"/>
                </a:ext>
              </a:extLst>
            </p:cNvPr>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7" name="Rectangle 6">
              <a:extLst>
                <a:ext uri="{FF2B5EF4-FFF2-40B4-BE49-F238E27FC236}">
                  <a16:creationId xmlns:a16="http://schemas.microsoft.com/office/drawing/2014/main" id="{271BEAC4-49EB-14B1-424A-101FA87748CF}"/>
                </a:ext>
              </a:extLst>
            </p:cNvPr>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8" name="Rectangle 7">
              <a:extLst>
                <a:ext uri="{FF2B5EF4-FFF2-40B4-BE49-F238E27FC236}">
                  <a16:creationId xmlns:a16="http://schemas.microsoft.com/office/drawing/2014/main" id="{7AD17784-B368-682E-F94E-9DC2FCE936AC}"/>
                </a:ext>
              </a:extLst>
            </p:cNvPr>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9" name="TextBox 8">
            <a:extLst>
              <a:ext uri="{FF2B5EF4-FFF2-40B4-BE49-F238E27FC236}">
                <a16:creationId xmlns:a16="http://schemas.microsoft.com/office/drawing/2014/main" id="{CC310DD4-A23C-C997-9A2A-B7B4A85ABEE0}"/>
              </a:ext>
            </a:extLst>
          </p:cNvPr>
          <p:cNvSpPr txBox="1">
            <a:spLocks noChangeArrowheads="1"/>
          </p:cNvSpPr>
          <p:nvPr/>
        </p:nvSpPr>
        <p:spPr bwMode="auto">
          <a:xfrm>
            <a:off x="10974918" y="4802188"/>
            <a:ext cx="587020" cy="646331"/>
          </a:xfrm>
          <a:prstGeom prst="rect">
            <a:avLst/>
          </a:prstGeom>
          <a:noFill/>
          <a:ln>
            <a:noFill/>
          </a:ln>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n-US" sz="3600">
                <a:solidFill>
                  <a:schemeClr val="bg1"/>
                </a:solidFill>
                <a:sym typeface="Wingdings" charset="0"/>
              </a:rPr>
              <a:t></a:t>
            </a:r>
            <a:endParaRPr lang="en-US" sz="3600">
              <a:solidFill>
                <a:schemeClr val="bg1"/>
              </a:solidFill>
            </a:endParaRPr>
          </a:p>
        </p:txBody>
      </p:sp>
      <p:sp>
        <p:nvSpPr>
          <p:cNvPr id="13" name="Picture Placeholder 7"/>
          <p:cNvSpPr>
            <a:spLocks noGrp="1"/>
          </p:cNvSpPr>
          <p:nvPr>
            <p:ph type="pic" sz="quarter" idx="13"/>
          </p:nvPr>
        </p:nvSpPr>
        <p:spPr>
          <a:xfrm>
            <a:off x="378883" y="443755"/>
            <a:ext cx="11432116" cy="4370293"/>
          </a:xfrm>
        </p:spPr>
        <p:txBody>
          <a:bodyPr rtlCol="0">
            <a:normAutofit/>
          </a:bodyPr>
          <a:lstStyle>
            <a:lvl1pPr>
              <a:buNone/>
              <a:defRPr/>
            </a:lvl1pPr>
          </a:lstStyle>
          <a:p>
            <a:pPr lvl="0"/>
            <a:r>
              <a:rPr lang="en-US" noProof="0"/>
              <a:t>Click icon to add picture</a:t>
            </a:r>
            <a:endParaRPr noProof="0"/>
          </a:p>
        </p:txBody>
      </p:sp>
      <p:sp>
        <p:nvSpPr>
          <p:cNvPr id="2" name="Title 1"/>
          <p:cNvSpPr>
            <a:spLocks noGrp="1"/>
          </p:cNvSpPr>
          <p:nvPr>
            <p:ph type="title"/>
          </p:nvPr>
        </p:nvSpPr>
        <p:spPr>
          <a:xfrm>
            <a:off x="573741" y="4814048"/>
            <a:ext cx="10363200" cy="1048871"/>
          </a:xfrm>
          <a:noFill/>
        </p:spPr>
        <p:txBody>
          <a:bodyPr anchor="b" anchorCtr="0"/>
          <a:lstStyle>
            <a:lvl1pPr algn="l">
              <a:defRPr sz="4200" b="0" i="0" cap="none" baseline="0"/>
            </a:lvl1pPr>
          </a:lstStyle>
          <a:p>
            <a:r>
              <a:rPr lang="en-US"/>
              <a:t>Click to edit Master title style</a:t>
            </a:r>
            <a:endParaRPr/>
          </a:p>
        </p:txBody>
      </p:sp>
      <p:sp>
        <p:nvSpPr>
          <p:cNvPr id="3" name="Text Placeholder 2"/>
          <p:cNvSpPr>
            <a:spLocks noGrp="1"/>
          </p:cNvSpPr>
          <p:nvPr>
            <p:ph type="body" idx="1"/>
          </p:nvPr>
        </p:nvSpPr>
        <p:spPr>
          <a:xfrm>
            <a:off x="627530" y="5862918"/>
            <a:ext cx="10309412"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553745A4-AD23-AD40-CD26-4A9F274167AC}"/>
              </a:ext>
            </a:extLst>
          </p:cNvPr>
          <p:cNvSpPr>
            <a:spLocks noGrp="1"/>
          </p:cNvSpPr>
          <p:nvPr>
            <p:ph type="dt" sz="half" idx="14"/>
          </p:nvPr>
        </p:nvSpPr>
        <p:spPr/>
        <p:txBody>
          <a:bodyPr/>
          <a:lstStyle>
            <a:lvl1pPr>
              <a:defRPr/>
            </a:lvl1pPr>
          </a:lstStyle>
          <a:p>
            <a:fld id="{57DFBBD7-2695-4496-BAAE-7C354AE17ABA}" type="datetimeFigureOut">
              <a:rPr lang="en-US" smtClean="0"/>
              <a:t>8/1/2023</a:t>
            </a:fld>
            <a:endParaRPr lang="en-US"/>
          </a:p>
        </p:txBody>
      </p:sp>
      <p:sp>
        <p:nvSpPr>
          <p:cNvPr id="11" name="Footer Placeholder 4">
            <a:extLst>
              <a:ext uri="{FF2B5EF4-FFF2-40B4-BE49-F238E27FC236}">
                <a16:creationId xmlns:a16="http://schemas.microsoft.com/office/drawing/2014/main" id="{9646D30A-2FBA-8F69-6F07-85F68C6C2BD0}"/>
              </a:ext>
            </a:extLst>
          </p:cNvPr>
          <p:cNvSpPr>
            <a:spLocks noGrp="1"/>
          </p:cNvSpPr>
          <p:nvPr>
            <p:ph type="ftr" sz="quarter" idx="15"/>
          </p:nvPr>
        </p:nvSpPr>
        <p:spPr/>
        <p:txBody>
          <a:bodyPr/>
          <a:lstStyle>
            <a:lvl1pPr>
              <a:defRPr/>
            </a:lvl1pPr>
          </a:lstStyle>
          <a:p>
            <a:endParaRPr lang="en-US"/>
          </a:p>
        </p:txBody>
      </p:sp>
      <p:sp>
        <p:nvSpPr>
          <p:cNvPr id="12" name="Slide Number Placeholder 5">
            <a:extLst>
              <a:ext uri="{FF2B5EF4-FFF2-40B4-BE49-F238E27FC236}">
                <a16:creationId xmlns:a16="http://schemas.microsoft.com/office/drawing/2014/main" id="{9D56F73E-467E-3DA5-BB58-BDCD96B517BE}"/>
              </a:ext>
            </a:extLst>
          </p:cNvPr>
          <p:cNvSpPr>
            <a:spLocks noGrp="1"/>
          </p:cNvSpPr>
          <p:nvPr>
            <p:ph type="sldNum" sz="quarter" idx="16"/>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73120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71A58A-1944-665A-6554-FC74FBC83245}"/>
              </a:ext>
            </a:extLst>
          </p:cNvPr>
          <p:cNvSpPr/>
          <p:nvPr/>
        </p:nvSpPr>
        <p:spPr>
          <a:xfrm>
            <a:off x="378885" y="455614"/>
            <a:ext cx="11432116"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nvGrpSpPr>
          <p:cNvPr id="6" name="Group 7">
            <a:extLst>
              <a:ext uri="{FF2B5EF4-FFF2-40B4-BE49-F238E27FC236}">
                <a16:creationId xmlns:a16="http://schemas.microsoft.com/office/drawing/2014/main" id="{157A330A-2C09-1004-DAE3-6FED1BF9CB7F}"/>
              </a:ext>
            </a:extLst>
          </p:cNvPr>
          <p:cNvGrpSpPr>
            <a:grpSpLocks/>
          </p:cNvGrpSpPr>
          <p:nvPr/>
        </p:nvGrpSpPr>
        <p:grpSpPr bwMode="auto">
          <a:xfrm>
            <a:off x="378885" y="1577976"/>
            <a:ext cx="11434233" cy="136525"/>
            <a:chOff x="284163" y="1577847"/>
            <a:chExt cx="8576373" cy="137411"/>
          </a:xfrm>
        </p:grpSpPr>
        <p:sp>
          <p:nvSpPr>
            <p:cNvPr id="7" name="Rectangle 6">
              <a:extLst>
                <a:ext uri="{FF2B5EF4-FFF2-40B4-BE49-F238E27FC236}">
                  <a16:creationId xmlns:a16="http://schemas.microsoft.com/office/drawing/2014/main" id="{94292465-D98D-8318-3AF5-4CFD363E5080}"/>
                </a:ext>
              </a:extLst>
            </p:cNvPr>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8" name="Rectangle 7">
              <a:extLst>
                <a:ext uri="{FF2B5EF4-FFF2-40B4-BE49-F238E27FC236}">
                  <a16:creationId xmlns:a16="http://schemas.microsoft.com/office/drawing/2014/main" id="{501077A0-112A-D3F8-0776-8A85C342751F}"/>
                </a:ext>
              </a:extLst>
            </p:cNvPr>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9" name="Rectangle 8">
              <a:extLst>
                <a:ext uri="{FF2B5EF4-FFF2-40B4-BE49-F238E27FC236}">
                  <a16:creationId xmlns:a16="http://schemas.microsoft.com/office/drawing/2014/main" id="{775321FA-BBBF-E4D1-83D5-2A2315883326}"/>
                </a:ext>
              </a:extLst>
            </p:cNvPr>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37883" y="2151063"/>
            <a:ext cx="524256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70917" y="2151063"/>
            <a:ext cx="524256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Date Placeholder 4">
            <a:extLst>
              <a:ext uri="{FF2B5EF4-FFF2-40B4-BE49-F238E27FC236}">
                <a16:creationId xmlns:a16="http://schemas.microsoft.com/office/drawing/2014/main" id="{E7A3A2E4-D34C-73D6-06B4-C1DC4D4CCD08}"/>
              </a:ext>
            </a:extLst>
          </p:cNvPr>
          <p:cNvSpPr>
            <a:spLocks noGrp="1"/>
          </p:cNvSpPr>
          <p:nvPr>
            <p:ph type="dt" sz="half" idx="10"/>
          </p:nvPr>
        </p:nvSpPr>
        <p:spPr/>
        <p:txBody>
          <a:bodyPr/>
          <a:lstStyle>
            <a:lvl1pPr>
              <a:defRPr/>
            </a:lvl1pPr>
          </a:lstStyle>
          <a:p>
            <a:fld id="{57DFBBD7-2695-4496-BAAE-7C354AE17ABA}" type="datetimeFigureOut">
              <a:rPr lang="en-US" smtClean="0"/>
              <a:t>8/1/2023</a:t>
            </a:fld>
            <a:endParaRPr lang="en-US"/>
          </a:p>
        </p:txBody>
      </p:sp>
      <p:sp>
        <p:nvSpPr>
          <p:cNvPr id="11" name="Footer Placeholder 5">
            <a:extLst>
              <a:ext uri="{FF2B5EF4-FFF2-40B4-BE49-F238E27FC236}">
                <a16:creationId xmlns:a16="http://schemas.microsoft.com/office/drawing/2014/main" id="{08C56ABB-734F-558D-26C6-11E1C40AC9D0}"/>
              </a:ext>
            </a:extLst>
          </p:cNvPr>
          <p:cNvSpPr>
            <a:spLocks noGrp="1"/>
          </p:cNvSpPr>
          <p:nvPr>
            <p:ph type="ftr" sz="quarter" idx="11"/>
          </p:nvPr>
        </p:nvSpPr>
        <p:spPr/>
        <p:txBody>
          <a:bodyPr/>
          <a:lstStyle>
            <a:lvl1pPr>
              <a:defRPr/>
            </a:lvl1pPr>
          </a:lstStyle>
          <a:p>
            <a:endParaRPr lang="en-US"/>
          </a:p>
        </p:txBody>
      </p:sp>
      <p:sp>
        <p:nvSpPr>
          <p:cNvPr id="12" name="Slide Number Placeholder 6">
            <a:extLst>
              <a:ext uri="{FF2B5EF4-FFF2-40B4-BE49-F238E27FC236}">
                <a16:creationId xmlns:a16="http://schemas.microsoft.com/office/drawing/2014/main" id="{A15CB9FF-5F23-AC4F-9BFB-5DC2C1E64331}"/>
              </a:ext>
            </a:extLst>
          </p:cNvPr>
          <p:cNvSpPr>
            <a:spLocks noGrp="1"/>
          </p:cNvSpPr>
          <p:nvPr>
            <p:ph type="sldNum" sz="quarter" idx="12"/>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357048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D61F21-F79D-07B9-1ED2-07F2AC2BC4CC}"/>
              </a:ext>
            </a:extLst>
          </p:cNvPr>
          <p:cNvSpPr/>
          <p:nvPr/>
        </p:nvSpPr>
        <p:spPr>
          <a:xfrm>
            <a:off x="378885" y="455614"/>
            <a:ext cx="11432116"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nvGrpSpPr>
          <p:cNvPr id="8" name="Group 6">
            <a:extLst>
              <a:ext uri="{FF2B5EF4-FFF2-40B4-BE49-F238E27FC236}">
                <a16:creationId xmlns:a16="http://schemas.microsoft.com/office/drawing/2014/main" id="{8085603E-4751-078F-8442-9FD374B14AE8}"/>
              </a:ext>
            </a:extLst>
          </p:cNvPr>
          <p:cNvGrpSpPr>
            <a:grpSpLocks/>
          </p:cNvGrpSpPr>
          <p:nvPr/>
        </p:nvGrpSpPr>
        <p:grpSpPr bwMode="auto">
          <a:xfrm>
            <a:off x="378885" y="1577976"/>
            <a:ext cx="11434233" cy="136525"/>
            <a:chOff x="284163" y="1577847"/>
            <a:chExt cx="8576373" cy="137411"/>
          </a:xfrm>
        </p:grpSpPr>
        <p:sp>
          <p:nvSpPr>
            <p:cNvPr id="9" name="Rectangle 8">
              <a:extLst>
                <a:ext uri="{FF2B5EF4-FFF2-40B4-BE49-F238E27FC236}">
                  <a16:creationId xmlns:a16="http://schemas.microsoft.com/office/drawing/2014/main" id="{41156674-B975-9E58-4A36-A9A96739DF25}"/>
                </a:ext>
              </a:extLst>
            </p:cNvPr>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10" name="Rectangle 9">
              <a:extLst>
                <a:ext uri="{FF2B5EF4-FFF2-40B4-BE49-F238E27FC236}">
                  <a16:creationId xmlns:a16="http://schemas.microsoft.com/office/drawing/2014/main" id="{2BD058BF-2C7F-8D2B-E188-2FE7D8D38B80}"/>
                </a:ext>
              </a:extLst>
            </p:cNvPr>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11" name="Rectangle 10">
              <a:extLst>
                <a:ext uri="{FF2B5EF4-FFF2-40B4-BE49-F238E27FC236}">
                  <a16:creationId xmlns:a16="http://schemas.microsoft.com/office/drawing/2014/main" id="{6527F661-2694-B521-B896-498D081699E1}"/>
                </a:ext>
              </a:extLst>
            </p:cNvPr>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37883" y="1735138"/>
            <a:ext cx="524256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883" y="2590800"/>
            <a:ext cx="524256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72660" y="1735138"/>
            <a:ext cx="524256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2660" y="2590800"/>
            <a:ext cx="524256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Date Placeholder 6">
            <a:extLst>
              <a:ext uri="{FF2B5EF4-FFF2-40B4-BE49-F238E27FC236}">
                <a16:creationId xmlns:a16="http://schemas.microsoft.com/office/drawing/2014/main" id="{73B3F9F8-AD7A-697D-7170-8A52369214F6}"/>
              </a:ext>
            </a:extLst>
          </p:cNvPr>
          <p:cNvSpPr>
            <a:spLocks noGrp="1"/>
          </p:cNvSpPr>
          <p:nvPr>
            <p:ph type="dt" sz="half" idx="10"/>
          </p:nvPr>
        </p:nvSpPr>
        <p:spPr/>
        <p:txBody>
          <a:bodyPr/>
          <a:lstStyle>
            <a:lvl1pPr>
              <a:defRPr/>
            </a:lvl1pPr>
          </a:lstStyle>
          <a:p>
            <a:fld id="{57DFBBD7-2695-4496-BAAE-7C354AE17ABA}" type="datetimeFigureOut">
              <a:rPr lang="en-US" smtClean="0"/>
              <a:t>8/1/2023</a:t>
            </a:fld>
            <a:endParaRPr lang="en-US"/>
          </a:p>
        </p:txBody>
      </p:sp>
      <p:sp>
        <p:nvSpPr>
          <p:cNvPr id="13" name="Footer Placeholder 7">
            <a:extLst>
              <a:ext uri="{FF2B5EF4-FFF2-40B4-BE49-F238E27FC236}">
                <a16:creationId xmlns:a16="http://schemas.microsoft.com/office/drawing/2014/main" id="{6CDD9A39-290A-FE34-2F2F-7D0B66144A6F}"/>
              </a:ext>
            </a:extLst>
          </p:cNvPr>
          <p:cNvSpPr>
            <a:spLocks noGrp="1"/>
          </p:cNvSpPr>
          <p:nvPr>
            <p:ph type="ftr" sz="quarter" idx="11"/>
          </p:nvPr>
        </p:nvSpPr>
        <p:spPr/>
        <p:txBody>
          <a:bodyPr/>
          <a:lstStyle>
            <a:lvl1pPr>
              <a:defRPr/>
            </a:lvl1pPr>
          </a:lstStyle>
          <a:p>
            <a:endParaRPr lang="en-US"/>
          </a:p>
        </p:txBody>
      </p:sp>
      <p:sp>
        <p:nvSpPr>
          <p:cNvPr id="14" name="Slide Number Placeholder 8">
            <a:extLst>
              <a:ext uri="{FF2B5EF4-FFF2-40B4-BE49-F238E27FC236}">
                <a16:creationId xmlns:a16="http://schemas.microsoft.com/office/drawing/2014/main" id="{E183E1E0-3EEE-4B7B-EBED-5AA64E7A4BDE}"/>
              </a:ext>
            </a:extLst>
          </p:cNvPr>
          <p:cNvSpPr>
            <a:spLocks noGrp="1"/>
          </p:cNvSpPr>
          <p:nvPr>
            <p:ph type="sldNum" sz="quarter" idx="12"/>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250393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E3F998-84BD-7444-0E2E-21E6191406FD}"/>
              </a:ext>
            </a:extLst>
          </p:cNvPr>
          <p:cNvSpPr/>
          <p:nvPr/>
        </p:nvSpPr>
        <p:spPr>
          <a:xfrm>
            <a:off x="378885" y="455614"/>
            <a:ext cx="11432116"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nvGrpSpPr>
          <p:cNvPr id="4" name="Group 7">
            <a:extLst>
              <a:ext uri="{FF2B5EF4-FFF2-40B4-BE49-F238E27FC236}">
                <a16:creationId xmlns:a16="http://schemas.microsoft.com/office/drawing/2014/main" id="{A9E43390-83D4-C783-F704-7849F88ABC83}"/>
              </a:ext>
            </a:extLst>
          </p:cNvPr>
          <p:cNvGrpSpPr>
            <a:grpSpLocks/>
          </p:cNvGrpSpPr>
          <p:nvPr/>
        </p:nvGrpSpPr>
        <p:grpSpPr bwMode="auto">
          <a:xfrm>
            <a:off x="378885" y="1577976"/>
            <a:ext cx="11434233" cy="136525"/>
            <a:chOff x="284163" y="1577847"/>
            <a:chExt cx="8576373" cy="137411"/>
          </a:xfrm>
        </p:grpSpPr>
        <p:sp>
          <p:nvSpPr>
            <p:cNvPr id="5" name="Rectangle 4">
              <a:extLst>
                <a:ext uri="{FF2B5EF4-FFF2-40B4-BE49-F238E27FC236}">
                  <a16:creationId xmlns:a16="http://schemas.microsoft.com/office/drawing/2014/main" id="{2A86CFD3-2DE9-D0B4-0E6E-EDF103486D95}"/>
                </a:ext>
              </a:extLst>
            </p:cNvPr>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6" name="Rectangle 5">
              <a:extLst>
                <a:ext uri="{FF2B5EF4-FFF2-40B4-BE49-F238E27FC236}">
                  <a16:creationId xmlns:a16="http://schemas.microsoft.com/office/drawing/2014/main" id="{14E5FD75-AC35-5518-075B-D548AB3A29D1}"/>
                </a:ext>
              </a:extLst>
            </p:cNvPr>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7" name="Rectangle 6">
              <a:extLst>
                <a:ext uri="{FF2B5EF4-FFF2-40B4-BE49-F238E27FC236}">
                  <a16:creationId xmlns:a16="http://schemas.microsoft.com/office/drawing/2014/main" id="{B43D56B5-F65E-54A3-E022-7FB817F1A55E}"/>
                </a:ext>
              </a:extLst>
            </p:cNvPr>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2" name="Title 1"/>
          <p:cNvSpPr>
            <a:spLocks noGrp="1"/>
          </p:cNvSpPr>
          <p:nvPr>
            <p:ph type="title"/>
          </p:nvPr>
        </p:nvSpPr>
        <p:spPr/>
        <p:txBody>
          <a:bodyPr/>
          <a:lstStyle/>
          <a:p>
            <a:r>
              <a:rPr lang="en-US"/>
              <a:t>Click to edit Master title style</a:t>
            </a:r>
            <a:endParaRPr/>
          </a:p>
        </p:txBody>
      </p:sp>
      <p:sp>
        <p:nvSpPr>
          <p:cNvPr id="8" name="Date Placeholder 2">
            <a:extLst>
              <a:ext uri="{FF2B5EF4-FFF2-40B4-BE49-F238E27FC236}">
                <a16:creationId xmlns:a16="http://schemas.microsoft.com/office/drawing/2014/main" id="{FDBFCCB1-071B-4E83-FE56-11B0E8EAD605}"/>
              </a:ext>
            </a:extLst>
          </p:cNvPr>
          <p:cNvSpPr>
            <a:spLocks noGrp="1"/>
          </p:cNvSpPr>
          <p:nvPr>
            <p:ph type="dt" sz="half" idx="10"/>
          </p:nvPr>
        </p:nvSpPr>
        <p:spPr/>
        <p:txBody>
          <a:bodyPr/>
          <a:lstStyle>
            <a:lvl1pPr>
              <a:defRPr/>
            </a:lvl1pPr>
          </a:lstStyle>
          <a:p>
            <a:fld id="{57DFBBD7-2695-4496-BAAE-7C354AE17ABA}" type="datetimeFigureOut">
              <a:rPr lang="en-US" smtClean="0"/>
              <a:t>8/1/2023</a:t>
            </a:fld>
            <a:endParaRPr lang="en-US"/>
          </a:p>
        </p:txBody>
      </p:sp>
      <p:sp>
        <p:nvSpPr>
          <p:cNvPr id="9" name="Footer Placeholder 3">
            <a:extLst>
              <a:ext uri="{FF2B5EF4-FFF2-40B4-BE49-F238E27FC236}">
                <a16:creationId xmlns:a16="http://schemas.microsoft.com/office/drawing/2014/main" id="{6D48A1E7-6037-B656-920E-EE3C61DADF59}"/>
              </a:ext>
            </a:extLst>
          </p:cNvPr>
          <p:cNvSpPr>
            <a:spLocks noGrp="1"/>
          </p:cNvSpPr>
          <p:nvPr>
            <p:ph type="ftr" sz="quarter" idx="11"/>
          </p:nvPr>
        </p:nvSpPr>
        <p:spPr/>
        <p:txBody>
          <a:bodyPr/>
          <a:lstStyle>
            <a:lvl1pPr>
              <a:defRPr/>
            </a:lvl1pPr>
          </a:lstStyle>
          <a:p>
            <a:endParaRPr lang="en-US"/>
          </a:p>
        </p:txBody>
      </p:sp>
      <p:sp>
        <p:nvSpPr>
          <p:cNvPr id="10" name="Slide Number Placeholder 4">
            <a:extLst>
              <a:ext uri="{FF2B5EF4-FFF2-40B4-BE49-F238E27FC236}">
                <a16:creationId xmlns:a16="http://schemas.microsoft.com/office/drawing/2014/main" id="{2EB25832-3445-9201-B459-DF5D62971FB3}"/>
              </a:ext>
            </a:extLst>
          </p:cNvPr>
          <p:cNvSpPr>
            <a:spLocks noGrp="1"/>
          </p:cNvSpPr>
          <p:nvPr>
            <p:ph type="sldNum" sz="quarter" idx="12"/>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127353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E29D2BCF-3D89-1CF2-3840-7D44468BD852}"/>
              </a:ext>
            </a:extLst>
          </p:cNvPr>
          <p:cNvGrpSpPr>
            <a:grpSpLocks/>
          </p:cNvGrpSpPr>
          <p:nvPr/>
        </p:nvGrpSpPr>
        <p:grpSpPr bwMode="auto">
          <a:xfrm>
            <a:off x="378885" y="452438"/>
            <a:ext cx="11434233" cy="138112"/>
            <a:chOff x="284163" y="1577847"/>
            <a:chExt cx="8576373" cy="137411"/>
          </a:xfrm>
        </p:grpSpPr>
        <p:sp>
          <p:nvSpPr>
            <p:cNvPr id="3" name="Rectangle 2">
              <a:extLst>
                <a:ext uri="{FF2B5EF4-FFF2-40B4-BE49-F238E27FC236}">
                  <a16:creationId xmlns:a16="http://schemas.microsoft.com/office/drawing/2014/main" id="{598A881B-0F4D-C842-DED6-9FA62639FC4F}"/>
                </a:ext>
              </a:extLst>
            </p:cNvPr>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4" name="Rectangle 3">
              <a:extLst>
                <a:ext uri="{FF2B5EF4-FFF2-40B4-BE49-F238E27FC236}">
                  <a16:creationId xmlns:a16="http://schemas.microsoft.com/office/drawing/2014/main" id="{8792EF33-C3CC-C370-FC39-5C2F265BCDA9}"/>
                </a:ext>
              </a:extLst>
            </p:cNvPr>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sp>
          <p:nvSpPr>
            <p:cNvPr id="5" name="Rectangle 4">
              <a:extLst>
                <a:ext uri="{FF2B5EF4-FFF2-40B4-BE49-F238E27FC236}">
                  <a16:creationId xmlns:a16="http://schemas.microsoft.com/office/drawing/2014/main" id="{9BA0ADB9-AE90-FE31-A506-857FD2B46550}"/>
                </a:ext>
              </a:extLst>
            </p:cNvPr>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p>
          </p:txBody>
        </p:sp>
      </p:grpSp>
      <p:sp>
        <p:nvSpPr>
          <p:cNvPr id="6" name="Date Placeholder 1">
            <a:extLst>
              <a:ext uri="{FF2B5EF4-FFF2-40B4-BE49-F238E27FC236}">
                <a16:creationId xmlns:a16="http://schemas.microsoft.com/office/drawing/2014/main" id="{31FD9029-B8F1-23FF-5ABC-2A414A3146AA}"/>
              </a:ext>
            </a:extLst>
          </p:cNvPr>
          <p:cNvSpPr>
            <a:spLocks noGrp="1"/>
          </p:cNvSpPr>
          <p:nvPr>
            <p:ph type="dt" sz="half" idx="10"/>
          </p:nvPr>
        </p:nvSpPr>
        <p:spPr/>
        <p:txBody>
          <a:bodyPr/>
          <a:lstStyle>
            <a:lvl1pPr>
              <a:defRPr/>
            </a:lvl1pPr>
          </a:lstStyle>
          <a:p>
            <a:fld id="{57DFBBD7-2695-4496-BAAE-7C354AE17ABA}" type="datetimeFigureOut">
              <a:rPr lang="en-US" smtClean="0"/>
              <a:t>8/1/2023</a:t>
            </a:fld>
            <a:endParaRPr lang="en-US"/>
          </a:p>
        </p:txBody>
      </p:sp>
      <p:sp>
        <p:nvSpPr>
          <p:cNvPr id="7" name="Footer Placeholder 2">
            <a:extLst>
              <a:ext uri="{FF2B5EF4-FFF2-40B4-BE49-F238E27FC236}">
                <a16:creationId xmlns:a16="http://schemas.microsoft.com/office/drawing/2014/main" id="{2F4583F6-757F-DE18-76F7-A7A9AE841DE5}"/>
              </a:ext>
            </a:extLst>
          </p:cNvPr>
          <p:cNvSpPr>
            <a:spLocks noGrp="1"/>
          </p:cNvSpPr>
          <p:nvPr>
            <p:ph type="ftr" sz="quarter" idx="11"/>
          </p:nvPr>
        </p:nvSpPr>
        <p:spPr/>
        <p:txBody>
          <a:bodyPr/>
          <a:lstStyle>
            <a:lvl1pPr>
              <a:defRPr/>
            </a:lvl1pPr>
          </a:lstStyle>
          <a:p>
            <a:endParaRPr lang="en-US"/>
          </a:p>
        </p:txBody>
      </p:sp>
      <p:sp>
        <p:nvSpPr>
          <p:cNvPr id="8" name="Slide Number Placeholder 3">
            <a:extLst>
              <a:ext uri="{FF2B5EF4-FFF2-40B4-BE49-F238E27FC236}">
                <a16:creationId xmlns:a16="http://schemas.microsoft.com/office/drawing/2014/main" id="{0AB2A046-54EE-293C-728A-C1B05A9E65FD}"/>
              </a:ext>
            </a:extLst>
          </p:cNvPr>
          <p:cNvSpPr>
            <a:spLocks noGrp="1"/>
          </p:cNvSpPr>
          <p:nvPr>
            <p:ph type="sldNum" sz="quarter" idx="12"/>
          </p:nvPr>
        </p:nvSpPr>
        <p:spPr/>
        <p:txBody>
          <a:bodyPr/>
          <a:lstStyle>
            <a:lvl1pPr>
              <a:defRPr/>
            </a:lvl1pPr>
          </a:lstStyle>
          <a:p>
            <a:fld id="{7B3CC156-AD75-4846-8B95-B209387AA097}" type="slidenum">
              <a:rPr lang="en-US" smtClean="0"/>
              <a:t>‹#›</a:t>
            </a:fld>
            <a:endParaRPr lang="en-US"/>
          </a:p>
        </p:txBody>
      </p:sp>
    </p:spTree>
    <p:extLst>
      <p:ext uri="{BB962C8B-B14F-4D97-AF65-F5344CB8AC3E}">
        <p14:creationId xmlns:p14="http://schemas.microsoft.com/office/powerpoint/2010/main" val="415563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FC7078CE-6407-B484-E4AF-6307B036BF5A}"/>
              </a:ext>
            </a:extLst>
          </p:cNvPr>
          <p:cNvSpPr>
            <a:spLocks noGrp="1"/>
          </p:cNvSpPr>
          <p:nvPr>
            <p:ph type="body" idx="1"/>
          </p:nvPr>
        </p:nvSpPr>
        <p:spPr bwMode="auto">
          <a:xfrm>
            <a:off x="2374901" y="2133601"/>
            <a:ext cx="94361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282E90-4CA5-D214-A169-B4470DAD7AC6}"/>
              </a:ext>
            </a:extLst>
          </p:cNvPr>
          <p:cNvSpPr>
            <a:spLocks noGrp="1"/>
          </p:cNvSpPr>
          <p:nvPr>
            <p:ph type="dt" sz="half" idx="2"/>
          </p:nvPr>
        </p:nvSpPr>
        <p:spPr>
          <a:xfrm>
            <a:off x="9059333" y="64373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b="1">
                <a:solidFill>
                  <a:srgbClr val="A6A6A6"/>
                </a:solidFill>
              </a:defRPr>
            </a:lvl1pPr>
          </a:lstStyle>
          <a:p>
            <a:fld id="{57DFBBD7-2695-4496-BAAE-7C354AE17ABA}" type="datetimeFigureOut">
              <a:rPr lang="en-US" smtClean="0"/>
              <a:t>8/1/2023</a:t>
            </a:fld>
            <a:endParaRPr lang="en-US"/>
          </a:p>
        </p:txBody>
      </p:sp>
      <p:sp>
        <p:nvSpPr>
          <p:cNvPr id="5" name="Footer Placeholder 4">
            <a:extLst>
              <a:ext uri="{FF2B5EF4-FFF2-40B4-BE49-F238E27FC236}">
                <a16:creationId xmlns:a16="http://schemas.microsoft.com/office/drawing/2014/main" id="{038856AA-8E97-48C9-6E42-CE86F33706DB}"/>
              </a:ext>
            </a:extLst>
          </p:cNvPr>
          <p:cNvSpPr>
            <a:spLocks noGrp="1"/>
          </p:cNvSpPr>
          <p:nvPr>
            <p:ph type="ftr" sz="quarter" idx="3"/>
          </p:nvPr>
        </p:nvSpPr>
        <p:spPr>
          <a:xfrm>
            <a:off x="266701" y="6437314"/>
            <a:ext cx="81661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bg1">
                    <a:lumMod val="65000"/>
                  </a:schemeClr>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1E71A975-154C-0785-C8F2-22CEC61AC592}"/>
              </a:ext>
            </a:extLst>
          </p:cNvPr>
          <p:cNvSpPr>
            <a:spLocks noGrp="1"/>
          </p:cNvSpPr>
          <p:nvPr>
            <p:ph type="sldNum" sz="quarter" idx="4"/>
          </p:nvPr>
        </p:nvSpPr>
        <p:spPr>
          <a:xfrm>
            <a:off x="11074401" y="166688"/>
            <a:ext cx="842433" cy="3603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b="1">
                <a:solidFill>
                  <a:srgbClr val="262626"/>
                </a:solidFill>
              </a:defRPr>
            </a:lvl1pPr>
          </a:lstStyle>
          <a:p>
            <a:fld id="{7B3CC156-AD75-4846-8B95-B209387AA097}" type="slidenum">
              <a:rPr lang="en-US" smtClean="0"/>
              <a:t>‹#›</a:t>
            </a:fld>
            <a:endParaRPr lang="en-US"/>
          </a:p>
        </p:txBody>
      </p:sp>
      <p:sp>
        <p:nvSpPr>
          <p:cNvPr id="2" name="Title Placeholder 1">
            <a:extLst>
              <a:ext uri="{FF2B5EF4-FFF2-40B4-BE49-F238E27FC236}">
                <a16:creationId xmlns:a16="http://schemas.microsoft.com/office/drawing/2014/main" id="{A3991AAA-8CA0-76EB-05BA-E6C831CEA24E}"/>
              </a:ext>
            </a:extLst>
          </p:cNvPr>
          <p:cNvSpPr>
            <a:spLocks noGrp="1"/>
          </p:cNvSpPr>
          <p:nvPr>
            <p:ph type="title"/>
          </p:nvPr>
        </p:nvSpPr>
        <p:spPr>
          <a:xfrm>
            <a:off x="378885" y="630239"/>
            <a:ext cx="11432116"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a:t>Click to edit Master title style</a:t>
            </a:r>
            <a:endParaRPr/>
          </a:p>
        </p:txBody>
      </p:sp>
    </p:spTree>
    <p:extLst>
      <p:ext uri="{BB962C8B-B14F-4D97-AF65-F5344CB8AC3E}">
        <p14:creationId xmlns:p14="http://schemas.microsoft.com/office/powerpoint/2010/main" val="276615435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r" rtl="0" eaLnBrk="1" fontAlgn="base" hangingPunct="1">
        <a:spcBef>
          <a:spcPct val="0"/>
        </a:spcBef>
        <a:spcAft>
          <a:spcPct val="0"/>
        </a:spcAft>
        <a:defRPr sz="4200" kern="1200">
          <a:solidFill>
            <a:schemeClr val="bg1"/>
          </a:solidFill>
          <a:latin typeface="+mj-lt"/>
          <a:ea typeface="MS PGothic" pitchFamily="34" charset="-128"/>
          <a:cs typeface="MS PGothic" charset="0"/>
        </a:defRPr>
      </a:lvl1pPr>
      <a:lvl2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2pPr>
      <a:lvl3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3pPr>
      <a:lvl4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4pPr>
      <a:lvl5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5pPr>
      <a:lvl6pPr marL="4572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6pPr>
      <a:lvl7pPr marL="9144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7pPr>
      <a:lvl8pPr marL="13716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8pPr>
      <a:lvl9pPr marL="18288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9pPr>
    </p:titleStyle>
    <p:bodyStyle>
      <a:lvl1pPr marL="454025" indent="-454025" algn="l" rtl="0" eaLnBrk="1" fontAlgn="base" hangingPunct="1">
        <a:spcBef>
          <a:spcPts val="2000"/>
        </a:spcBef>
        <a:spcAft>
          <a:spcPct val="0"/>
        </a:spcAft>
        <a:buClr>
          <a:srgbClr val="A6A6A6"/>
        </a:buClr>
        <a:buSzPct val="90000"/>
        <a:buFont typeface="Wingdings" panose="05000000000000000000" pitchFamily="2" charset="2"/>
        <a:buChar char=""/>
        <a:defRPr sz="2400" kern="1200">
          <a:solidFill>
            <a:srgbClr val="262626"/>
          </a:solidFill>
          <a:latin typeface="+mn-lt"/>
          <a:ea typeface="MS PGothic" pitchFamily="34" charset="-128"/>
          <a:cs typeface="MS PGothic" charset="0"/>
        </a:defRPr>
      </a:lvl1pPr>
      <a:lvl2pPr marL="914400" indent="-457200" algn="l" rtl="0" eaLnBrk="1" fontAlgn="base" hangingPunct="1">
        <a:spcBef>
          <a:spcPts val="600"/>
        </a:spcBef>
        <a:spcAft>
          <a:spcPct val="0"/>
        </a:spcAft>
        <a:buClr>
          <a:srgbClr val="404040"/>
        </a:buClr>
        <a:buSzPct val="90000"/>
        <a:buFont typeface="Wingdings" panose="05000000000000000000" pitchFamily="2" charset="2"/>
        <a:buChar char=""/>
        <a:defRPr sz="2200" kern="1200">
          <a:solidFill>
            <a:srgbClr val="262626"/>
          </a:solidFill>
          <a:latin typeface="+mn-lt"/>
          <a:ea typeface="MS PGothic" pitchFamily="34" charset="-128"/>
          <a:cs typeface="MS PGothic" charset="0"/>
        </a:defRPr>
      </a:lvl2pPr>
      <a:lvl3pPr marL="1260475" indent="-346075" algn="l" rtl="0" eaLnBrk="1" fontAlgn="base" hangingPunct="1">
        <a:spcBef>
          <a:spcPts val="600"/>
        </a:spcBef>
        <a:spcAft>
          <a:spcPct val="0"/>
        </a:spcAft>
        <a:buClr>
          <a:srgbClr val="A6A6A6"/>
        </a:buClr>
        <a:buSzPct val="90000"/>
        <a:buFont typeface="Wingdings" panose="05000000000000000000" pitchFamily="2" charset="2"/>
        <a:buChar char=""/>
        <a:defRPr sz="2000" kern="1200">
          <a:solidFill>
            <a:srgbClr val="262626"/>
          </a:solidFill>
          <a:latin typeface="+mn-lt"/>
          <a:ea typeface="MS PGothic" pitchFamily="34" charset="-128"/>
          <a:cs typeface="MS PGothic" charset="0"/>
        </a:defRPr>
      </a:lvl3pPr>
      <a:lvl4pPr marL="1600200" indent="-339725" algn="l" rtl="0" eaLnBrk="1" fontAlgn="base" hangingPunct="1">
        <a:spcBef>
          <a:spcPts val="600"/>
        </a:spcBef>
        <a:spcAft>
          <a:spcPct val="0"/>
        </a:spcAft>
        <a:buClr>
          <a:srgbClr val="404040"/>
        </a:buClr>
        <a:buSzPct val="90000"/>
        <a:buFont typeface="Wingdings" panose="05000000000000000000" pitchFamily="2" charset="2"/>
        <a:buChar char=""/>
        <a:defRPr kern="1200">
          <a:solidFill>
            <a:srgbClr val="262626"/>
          </a:solidFill>
          <a:latin typeface="+mn-lt"/>
          <a:ea typeface="MS PGothic" pitchFamily="34" charset="-128"/>
          <a:cs typeface="MS PGothic" charset="0"/>
        </a:defRPr>
      </a:lvl4pPr>
      <a:lvl5pPr marL="1939925" indent="-331788" algn="l" rtl="0" eaLnBrk="1" fontAlgn="base" hangingPunct="1">
        <a:spcBef>
          <a:spcPts val="600"/>
        </a:spcBef>
        <a:spcAft>
          <a:spcPct val="0"/>
        </a:spcAft>
        <a:buClr>
          <a:srgbClr val="A6A6A6"/>
        </a:buClr>
        <a:buSzPct val="90000"/>
        <a:buFont typeface="Wingdings" panose="05000000000000000000" pitchFamily="2" charset="2"/>
        <a:buChar char=""/>
        <a:defRPr kern="1200">
          <a:solidFill>
            <a:srgbClr val="262626"/>
          </a:solidFill>
          <a:latin typeface="+mn-lt"/>
          <a:ea typeface="MS PGothic" pitchFamily="34" charset="-128"/>
          <a:cs typeface="MS PGothic" charset="0"/>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ae/url?sa=i&amp;rct=j&amp;q=cotton+candy+spun+sugar&amp;source=images&amp;cd=&amp;cad=rja&amp;docid=YicfU4Gw_OYBIM&amp;tbnid=T2LLp2EmcwuX6M:&amp;ved=0CAUQjRw&amp;url=http://www.flickr.com/photos/moviesofmyself/3117772115/&amp;ei=P4pzUfvMPIyPrgfYi4C4CQ&amp;bvm=bv.45512109,d.bmk&amp;psig=AFQjCNF0--uteAJx_RLXZmhUITO-mi2paA&amp;ust=1366612865518334"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msoni@mrspackaging.co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ae/url?sa=i&amp;rct=j&amp;q=Orange+Flossine&amp;source=images&amp;cd=&amp;cad=rja&amp;docid=k_Wh2qjpJjW98M&amp;tbnid=Osid_GxTiTpDXM:&amp;ved=0CAUQjRw&amp;url=http://www.hypothermias.com/orange-flossine-for-cotton-candy-flavor-gold-medal-3205/prod_353.html&amp;ei=dJpzUaLINYTirAeb4oHoCg&amp;bvm=bv.45512109,d.bmk&amp;psig=AFQjCNFjvtkV07bI9vUoDclTZGy_S0bbgw&amp;ust=1366617074875796" TargetMode="External"/><Relationship Id="rId3" Type="http://schemas.openxmlformats.org/officeDocument/2006/relationships/image" Target="../media/image13.jpeg"/><Relationship Id="rId7" Type="http://schemas.openxmlformats.org/officeDocument/2006/relationships/image" Target="../media/image15.jpeg"/><Relationship Id="rId12" Type="http://schemas.openxmlformats.org/officeDocument/2006/relationships/image" Target="../media/image2.jpeg"/><Relationship Id="rId2" Type="http://schemas.openxmlformats.org/officeDocument/2006/relationships/hyperlink" Target="http://www.google.ae/url?sa=i&amp;rct=j&amp;q=Vanilla+Pink+Flossine&amp;source=images&amp;cd=&amp;cad=rja&amp;docid=3_RxlmP9KPzkYM&amp;tbnid=DkI9FojZpRoflM:&amp;ved=0CAUQjRw&amp;url=http://www.ebay.ca/sch/Cotton-Candy-/67143/i.html&amp;ei=k5lzUf5RyeKsB9WbgJAD&amp;bvm=bv.45512109,d.bmk&amp;psig=AFQjCNFHCnvIk6VDA8d9JDeyqKfFP032eg&amp;ust=1366616778468612" TargetMode="External"/><Relationship Id="rId1" Type="http://schemas.openxmlformats.org/officeDocument/2006/relationships/slideLayout" Target="../slideLayouts/slideLayout2.xml"/><Relationship Id="rId6" Type="http://schemas.openxmlformats.org/officeDocument/2006/relationships/hyperlink" Target="http://www.google.ae/url?sa=i&amp;rct=j&amp;q=Cherry+Red+Flossine&amp;source=images&amp;cd=&amp;cad=rja&amp;docid=NcIwKjgyKw8X1M&amp;tbnid=_YrysXYydNEM2M:&amp;ved=0CAUQjRw&amp;url=http://www.ebay.com/itm/Cherry-Red-Flossine-1lb-Jar-/290782101508&amp;ei=sJlzUZ_KEoH3rQe134CQAw&amp;bvm=bv.45512109,d.bmk&amp;psig=AFQjCNGTiOmn0tlx_xZSxIpS-dbu8f4hEw&amp;ust=1366616871981659" TargetMode="External"/><Relationship Id="rId11" Type="http://schemas.openxmlformats.org/officeDocument/2006/relationships/image" Target="../media/image17.jpeg"/><Relationship Id="rId5" Type="http://schemas.openxmlformats.org/officeDocument/2006/relationships/image" Target="../media/image14.jpeg"/><Relationship Id="rId10" Type="http://schemas.openxmlformats.org/officeDocument/2006/relationships/hyperlink" Target="http://www.google.ae/url?sa=i&amp;rct=j&amp;q=Green+Apple+Flossine&amp;source=images&amp;cd=&amp;cad=rja&amp;docid=8DZjvqr8HzAnRM&amp;tbnid=p7kLWl7wD_b85M:&amp;ved=0CAUQjRw&amp;url=http://www.hypothermias.com/cotton-candy-green-apple-flossine/prod_341.html&amp;ei=4JpzUcrUNtGmrAfBl4CgAQ&amp;bvm=bv.45512109,d.bmk&amp;psig=AFQjCNG1pB-MqW7DiDx8LNyo0OMxbU8gGw&amp;ust=1366617181713619" TargetMode="External"/><Relationship Id="rId4" Type="http://schemas.openxmlformats.org/officeDocument/2006/relationships/hyperlink" Target="http://www.google.ae/url?sa=i&amp;rct=j&amp;q=Blue+Raspberry+Flossine&amp;source=images&amp;cd=&amp;cad=rja&amp;docid=ZPcTima41RfF0M&amp;tbnid=S65bbjTGOj8fOM:&amp;ved=0CAUQjRw&amp;url=http://www.ebay.com/itm/Cotton-Candy-Flossine-1-LB-Jar-Blue-Raspberry-FREE-SHIPPING-IN-USA-/330844791518?pt=LH_DefaultDomain_0&amp;hash=item4d07e2e2de&amp;ei=S5tzUc_yC8mNrQe0tYDQCQ&amp;bvm=bv.45512109,d.bmk&amp;psig=AFQjCNFh4hmghU-sakIWs4ywk0fJAtOa7A&amp;ust=1366617284242514" TargetMode="External"/><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google.ae/url?sa=i&amp;rct=j&amp;q=Orange+Flossine&amp;source=images&amp;cd=&amp;cad=rja&amp;docid=k_Wh2qjpJjW98M&amp;tbnid=Osid_GxTiTpDXM:&amp;ved=0CAUQjRw&amp;url=http://www.hypothermias.com/orange-flossine-for-cotton-candy-flavor-gold-medal-3205/prod_353.html&amp;ei=dJpzUaLINYTirAeb4oHoCg&amp;bvm=bv.45512109,d.bmk&amp;psig=AFQjCNFjvtkV07bI9vUoDclTZGy_S0bbgw&amp;ust=1366617074875796" TargetMode="External"/><Relationship Id="rId3" Type="http://schemas.openxmlformats.org/officeDocument/2006/relationships/image" Target="../media/image13.jpeg"/><Relationship Id="rId7" Type="http://schemas.openxmlformats.org/officeDocument/2006/relationships/image" Target="../media/image15.jpeg"/><Relationship Id="rId12" Type="http://schemas.openxmlformats.org/officeDocument/2006/relationships/image" Target="../media/image2.jpeg"/><Relationship Id="rId2" Type="http://schemas.openxmlformats.org/officeDocument/2006/relationships/hyperlink" Target="http://www.google.ae/url?sa=i&amp;rct=j&amp;q=Vanilla+Pink+Flossine&amp;source=images&amp;cd=&amp;cad=rja&amp;docid=3_RxlmP9KPzkYM&amp;tbnid=DkI9FojZpRoflM:&amp;ved=0CAUQjRw&amp;url=http://www.ebay.ca/sch/Cotton-Candy-/67143/i.html&amp;ei=k5lzUf5RyeKsB9WbgJAD&amp;bvm=bv.45512109,d.bmk&amp;psig=AFQjCNFHCnvIk6VDA8d9JDeyqKfFP032eg&amp;ust=1366616778468612" TargetMode="External"/><Relationship Id="rId1" Type="http://schemas.openxmlformats.org/officeDocument/2006/relationships/slideLayout" Target="../slideLayouts/slideLayout2.xml"/><Relationship Id="rId6" Type="http://schemas.openxmlformats.org/officeDocument/2006/relationships/hyperlink" Target="http://www.google.ae/url?sa=i&amp;rct=j&amp;q=Cherry+Red+Flossine&amp;source=images&amp;cd=&amp;cad=rja&amp;docid=NcIwKjgyKw8X1M&amp;tbnid=_YrysXYydNEM2M:&amp;ved=0CAUQjRw&amp;url=http://www.ebay.com/itm/Cherry-Red-Flossine-1lb-Jar-/290782101508&amp;ei=sJlzUZ_KEoH3rQe134CQAw&amp;bvm=bv.45512109,d.bmk&amp;psig=AFQjCNGTiOmn0tlx_xZSxIpS-dbu8f4hEw&amp;ust=1366616871981659" TargetMode="External"/><Relationship Id="rId11" Type="http://schemas.openxmlformats.org/officeDocument/2006/relationships/image" Target="../media/image17.jpeg"/><Relationship Id="rId5" Type="http://schemas.openxmlformats.org/officeDocument/2006/relationships/image" Target="../media/image14.jpeg"/><Relationship Id="rId10" Type="http://schemas.openxmlformats.org/officeDocument/2006/relationships/hyperlink" Target="http://www.google.ae/url?sa=i&amp;rct=j&amp;q=Green+Apple+Flossine&amp;source=images&amp;cd=&amp;cad=rja&amp;docid=8DZjvqr8HzAnRM&amp;tbnid=p7kLWl7wD_b85M:&amp;ved=0CAUQjRw&amp;url=http://www.hypothermias.com/cotton-candy-green-apple-flossine/prod_341.html&amp;ei=4JpzUcrUNtGmrAfBl4CgAQ&amp;bvm=bv.45512109,d.bmk&amp;psig=AFQjCNG1pB-MqW7DiDx8LNyo0OMxbU8gGw&amp;ust=1366617181713619" TargetMode="External"/><Relationship Id="rId4" Type="http://schemas.openxmlformats.org/officeDocument/2006/relationships/hyperlink" Target="http://www.google.ae/url?sa=i&amp;rct=j&amp;q=Blue+Raspberry+Flossine&amp;source=images&amp;cd=&amp;cad=rja&amp;docid=ZPcTima41RfF0M&amp;tbnid=S65bbjTGOj8fOM:&amp;ved=0CAUQjRw&amp;url=http://www.ebay.com/itm/Cotton-Candy-Flossine-1-LB-Jar-Blue-Raspberry-FREE-SHIPPING-IN-USA-/330844791518?pt=LH_DefaultDomain_0&amp;hash=item4d07e2e2de&amp;ei=S5tzUc_yC8mNrQe0tYDQCQ&amp;bvm=bv.45512109,d.bmk&amp;psig=AFQjCNFh4hmghU-sakIWs4ywk0fJAtOa7A&amp;ust=1366617284242514" TargetMode="External"/><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FF3B-0F5A-4864-A30F-9311E30AC470}"/>
              </a:ext>
            </a:extLst>
          </p:cNvPr>
          <p:cNvSpPr>
            <a:spLocks noGrp="1"/>
          </p:cNvSpPr>
          <p:nvPr>
            <p:ph type="ctrTitle"/>
          </p:nvPr>
        </p:nvSpPr>
        <p:spPr>
          <a:xfrm>
            <a:off x="3718213" y="731538"/>
            <a:ext cx="3683299" cy="764559"/>
          </a:xfrm>
        </p:spPr>
        <p:txBody>
          <a:bodyPr>
            <a:noAutofit/>
          </a:bodyPr>
          <a:lstStyle/>
          <a:p>
            <a:pPr algn="ctr"/>
            <a:r>
              <a:rPr lang="en-US" sz="3600" spc="0" dirty="0">
                <a:ln w="0">
                  <a:solidFill>
                    <a:schemeClr val="tx1"/>
                  </a:solidFill>
                </a:ln>
                <a:latin typeface="Mistral"/>
                <a:cs typeface="Mistral"/>
              </a:rPr>
              <a:t> </a:t>
            </a:r>
            <a:br>
              <a:rPr lang="en-US" sz="3600" spc="0" dirty="0">
                <a:ln w="0">
                  <a:solidFill>
                    <a:schemeClr val="tx1"/>
                  </a:solidFill>
                </a:ln>
                <a:latin typeface="Mistral"/>
                <a:cs typeface="Mistral"/>
              </a:rPr>
            </a:br>
            <a:r>
              <a:rPr lang="en-US" sz="3600" dirty="0">
                <a:ln w="0">
                  <a:solidFill>
                    <a:schemeClr val="tx1"/>
                  </a:solidFill>
                </a:ln>
                <a:latin typeface="+mn-lt"/>
                <a:cs typeface="Mistral"/>
              </a:rPr>
              <a:t>Cotton Ca</a:t>
            </a:r>
            <a:r>
              <a:rPr lang="en-US" sz="3600" spc="0" dirty="0">
                <a:ln w="0">
                  <a:solidFill>
                    <a:schemeClr val="tx1"/>
                  </a:solidFill>
                </a:ln>
                <a:latin typeface="+mn-lt"/>
                <a:cs typeface="Brush Script MT Italic"/>
              </a:rPr>
              <a:t>ndy</a:t>
            </a:r>
            <a:endParaRPr lang="en-US" sz="3600" dirty="0">
              <a:latin typeface="+mn-lt"/>
            </a:endParaRPr>
          </a:p>
        </p:txBody>
      </p:sp>
      <p:pic>
        <p:nvPicPr>
          <p:cNvPr id="37" name="Picture 2" descr="http://www.gmpopcorn.com/images/collages/Cotton_Candy.jpg">
            <a:extLst>
              <a:ext uri="{FF2B5EF4-FFF2-40B4-BE49-F238E27FC236}">
                <a16:creationId xmlns:a16="http://schemas.microsoft.com/office/drawing/2014/main" id="{F86DD5B0-0395-4AF7-A2E0-8DE10D6059C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06286" y="2199736"/>
            <a:ext cx="4412370" cy="3849089"/>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38" descr="A close up of a sign&#10;&#10;Description automatically generated">
            <a:extLst>
              <a:ext uri="{FF2B5EF4-FFF2-40B4-BE49-F238E27FC236}">
                <a16:creationId xmlns:a16="http://schemas.microsoft.com/office/drawing/2014/main" id="{900B6254-59F0-47EA-A99E-D8230B6E9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9068" y="6048825"/>
            <a:ext cx="721392" cy="604382"/>
          </a:xfrm>
          <a:prstGeom prst="rect">
            <a:avLst/>
          </a:prstGeom>
        </p:spPr>
      </p:pic>
      <p:pic>
        <p:nvPicPr>
          <p:cNvPr id="5" name="Picture 10">
            <a:extLst>
              <a:ext uri="{FF2B5EF4-FFF2-40B4-BE49-F238E27FC236}">
                <a16:creationId xmlns:a16="http://schemas.microsoft.com/office/drawing/2014/main" id="{7E344B20-A129-F62D-45A9-CA0694A7B6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77509" y="2902392"/>
            <a:ext cx="2220707" cy="1842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44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DB812B-DBF9-40D6-9BA5-D09701046E23}"/>
              </a:ext>
            </a:extLst>
          </p:cNvPr>
          <p:cNvSpPr>
            <a:spLocks noGrp="1"/>
          </p:cNvSpPr>
          <p:nvPr>
            <p:ph type="body" idx="1"/>
          </p:nvPr>
        </p:nvSpPr>
        <p:spPr>
          <a:xfrm>
            <a:off x="313596" y="1894112"/>
            <a:ext cx="4870879" cy="515301"/>
          </a:xfrm>
        </p:spPr>
        <p:txBody>
          <a:bodyPr>
            <a:noAutofit/>
          </a:bodyPr>
          <a:lstStyle/>
          <a:p>
            <a:r>
              <a:rPr lang="en-US" sz="3000" b="1" dirty="0">
                <a:solidFill>
                  <a:srgbClr val="FF1976"/>
                </a:solidFill>
                <a:effectLst>
                  <a:outerShdw blurRad="38100" dist="38100" dir="2700000" algn="tl">
                    <a:srgbClr val="DC6BC0">
                      <a:alpha val="43000"/>
                    </a:srgbClr>
                  </a:outerShdw>
                </a:effectLst>
                <a:cs typeface="Century Gothic"/>
              </a:rPr>
              <a:t>Tips</a:t>
            </a:r>
            <a:endParaRPr lang="en-US" sz="3000" dirty="0"/>
          </a:p>
        </p:txBody>
      </p:sp>
      <p:sp>
        <p:nvSpPr>
          <p:cNvPr id="4" name="Content Placeholder 3">
            <a:extLst>
              <a:ext uri="{FF2B5EF4-FFF2-40B4-BE49-F238E27FC236}">
                <a16:creationId xmlns:a16="http://schemas.microsoft.com/office/drawing/2014/main" id="{B9A79D54-2A94-4801-BD8F-D62826702B90}"/>
              </a:ext>
            </a:extLst>
          </p:cNvPr>
          <p:cNvSpPr>
            <a:spLocks noGrp="1"/>
          </p:cNvSpPr>
          <p:nvPr>
            <p:ph sz="half" idx="2"/>
          </p:nvPr>
        </p:nvSpPr>
        <p:spPr>
          <a:xfrm>
            <a:off x="537883" y="2590800"/>
            <a:ext cx="4646592" cy="3535362"/>
          </a:xfrm>
        </p:spPr>
        <p:txBody>
          <a:bodyPr>
            <a:normAutofit/>
          </a:bodyPr>
          <a:lstStyle/>
          <a:p>
            <a:r>
              <a:rPr lang="en-US" sz="1800" dirty="0"/>
              <a:t>Bagged floss keeps a day or two, depending on the humidity</a:t>
            </a:r>
          </a:p>
          <a:p>
            <a:r>
              <a:rPr lang="en-US" sz="1800" dirty="0"/>
              <a:t>Use bags to make &amp; display cotton candy in advance – use cones for immediate sales</a:t>
            </a:r>
          </a:p>
          <a:p>
            <a:r>
              <a:rPr lang="en-US" sz="1800" dirty="0"/>
              <a:t>If the machine will be used more than 20 feet from the power source, be sure to have an adequate extension cord</a:t>
            </a:r>
          </a:p>
          <a:p>
            <a:endParaRPr lang="en-US" sz="1400" dirty="0"/>
          </a:p>
        </p:txBody>
      </p:sp>
      <p:sp>
        <p:nvSpPr>
          <p:cNvPr id="5" name="Text Placeholder 4">
            <a:extLst>
              <a:ext uri="{FF2B5EF4-FFF2-40B4-BE49-F238E27FC236}">
                <a16:creationId xmlns:a16="http://schemas.microsoft.com/office/drawing/2014/main" id="{EFD17DEB-3BE3-4E11-AECF-6F5B7DEFB2F6}"/>
              </a:ext>
            </a:extLst>
          </p:cNvPr>
          <p:cNvSpPr>
            <a:spLocks noGrp="1"/>
          </p:cNvSpPr>
          <p:nvPr>
            <p:ph type="body" sz="quarter" idx="3"/>
          </p:nvPr>
        </p:nvSpPr>
        <p:spPr>
          <a:xfrm>
            <a:off x="6372660" y="1992788"/>
            <a:ext cx="5242560" cy="833250"/>
          </a:xfrm>
        </p:spPr>
        <p:txBody>
          <a:bodyPr>
            <a:normAutofit fontScale="92500"/>
          </a:bodyPr>
          <a:lstStyle/>
          <a:p>
            <a:r>
              <a:rPr lang="en-US" sz="3000" b="1" dirty="0">
                <a:solidFill>
                  <a:srgbClr val="FF1976"/>
                </a:solidFill>
                <a:effectLst>
                  <a:outerShdw blurRad="38100" dist="38100" dir="2700000" algn="tl">
                    <a:srgbClr val="DC6BC0">
                      <a:alpha val="43000"/>
                    </a:srgbClr>
                  </a:outerShdw>
                </a:effectLst>
                <a:cs typeface="Century Gothic"/>
              </a:rPr>
              <a:t>How to put cotton candy in bags?</a:t>
            </a:r>
          </a:p>
          <a:p>
            <a:endParaRPr lang="en-US" dirty="0"/>
          </a:p>
        </p:txBody>
      </p:sp>
      <p:sp>
        <p:nvSpPr>
          <p:cNvPr id="6" name="Content Placeholder 5">
            <a:extLst>
              <a:ext uri="{FF2B5EF4-FFF2-40B4-BE49-F238E27FC236}">
                <a16:creationId xmlns:a16="http://schemas.microsoft.com/office/drawing/2014/main" id="{CB337C42-F779-4590-9556-6D75E1B35FDE}"/>
              </a:ext>
            </a:extLst>
          </p:cNvPr>
          <p:cNvSpPr>
            <a:spLocks noGrp="1"/>
          </p:cNvSpPr>
          <p:nvPr>
            <p:ph sz="quarter" idx="4"/>
          </p:nvPr>
        </p:nvSpPr>
        <p:spPr/>
        <p:txBody>
          <a:bodyPr>
            <a:normAutofit/>
          </a:bodyPr>
          <a:lstStyle/>
          <a:p>
            <a:r>
              <a:rPr lang="en-US" sz="1800" dirty="0"/>
              <a:t>Make a Big &amp; Fairly firm cotton candy on a stick</a:t>
            </a:r>
          </a:p>
          <a:p>
            <a:r>
              <a:rPr lang="en-US" sz="1800" dirty="0"/>
              <a:t>Hold the bag open with one hand while holding the cotton candy with the other</a:t>
            </a:r>
          </a:p>
          <a:p>
            <a:r>
              <a:rPr lang="en-US" sz="1800" dirty="0"/>
              <a:t>Twist the serving gently down into the bag</a:t>
            </a:r>
          </a:p>
          <a:p>
            <a:r>
              <a:rPr lang="en-US" sz="1800" dirty="0"/>
              <a:t>Twist the bag with the cone &amp; floss inside, tie &amp; display.</a:t>
            </a:r>
          </a:p>
        </p:txBody>
      </p:sp>
      <p:pic>
        <p:nvPicPr>
          <p:cNvPr id="8" name="Picture 7" descr="A close up of a sign&#10;&#10;Description automatically generated">
            <a:extLst>
              <a:ext uri="{FF2B5EF4-FFF2-40B4-BE49-F238E27FC236}">
                <a16:creationId xmlns:a16="http://schemas.microsoft.com/office/drawing/2014/main" id="{9616C588-A88B-4B4C-A7BB-B11263ADA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9068" y="6048825"/>
            <a:ext cx="721392" cy="604382"/>
          </a:xfrm>
          <a:prstGeom prst="rect">
            <a:avLst/>
          </a:prstGeom>
        </p:spPr>
      </p:pic>
      <p:sp>
        <p:nvSpPr>
          <p:cNvPr id="7" name="Title 1">
            <a:extLst>
              <a:ext uri="{FF2B5EF4-FFF2-40B4-BE49-F238E27FC236}">
                <a16:creationId xmlns:a16="http://schemas.microsoft.com/office/drawing/2014/main" id="{AF820973-FB71-CC03-3B26-FB85F9F4DF3A}"/>
              </a:ext>
            </a:extLst>
          </p:cNvPr>
          <p:cNvSpPr txBox="1">
            <a:spLocks/>
          </p:cNvSpPr>
          <p:nvPr/>
        </p:nvSpPr>
        <p:spPr>
          <a:xfrm>
            <a:off x="3597215" y="731838"/>
            <a:ext cx="4235570" cy="659444"/>
          </a:xfrm>
          <a:prstGeom prst="rect">
            <a:avLst/>
          </a:prstGeom>
          <a:solidFill>
            <a:schemeClr val="tx1">
              <a:lumMod val="85000"/>
              <a:lumOff val="15000"/>
              <a:alpha val="70000"/>
            </a:schemeClr>
          </a:solidFill>
        </p:spPr>
        <p:txBody>
          <a:bodyPr vert="horz" lIns="91440" tIns="45720" rIns="91440" bIns="45720" rtlCol="0" anchor="t">
            <a:noAutofit/>
          </a:bodyPr>
          <a:lstStyle>
            <a:lvl1pPr algn="r" rtl="0" eaLnBrk="1" fontAlgn="base" hangingPunct="1">
              <a:spcBef>
                <a:spcPct val="0"/>
              </a:spcBef>
              <a:spcAft>
                <a:spcPct val="0"/>
              </a:spcAft>
              <a:defRPr sz="4200" kern="1200">
                <a:solidFill>
                  <a:schemeClr val="bg1"/>
                </a:solidFill>
                <a:latin typeface="+mj-lt"/>
                <a:ea typeface="MS PGothic" pitchFamily="34" charset="-128"/>
                <a:cs typeface="MS PGothic" charset="0"/>
              </a:defRPr>
            </a:lvl1pPr>
            <a:lvl2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2pPr>
            <a:lvl3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3pPr>
            <a:lvl4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4pPr>
            <a:lvl5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5pPr>
            <a:lvl6pPr marL="4572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6pPr>
            <a:lvl7pPr marL="9144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7pPr>
            <a:lvl8pPr marL="13716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8pPr>
            <a:lvl9pPr marL="18288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9pPr>
          </a:lstStyle>
          <a:p>
            <a:pPr algn="ctr"/>
            <a:r>
              <a:rPr lang="en-US" sz="3600" dirty="0">
                <a:cs typeface="Century Gothic"/>
              </a:rPr>
              <a:t>Cotton candy tips</a:t>
            </a:r>
            <a:br>
              <a:rPr lang="en-US" sz="3600" dirty="0"/>
            </a:br>
            <a:endParaRPr lang="en-US" sz="3600" dirty="0">
              <a:latin typeface="+mn-lt"/>
            </a:endParaRPr>
          </a:p>
        </p:txBody>
      </p:sp>
    </p:spTree>
    <p:extLst>
      <p:ext uri="{BB962C8B-B14F-4D97-AF65-F5344CB8AC3E}">
        <p14:creationId xmlns:p14="http://schemas.microsoft.com/office/powerpoint/2010/main" val="237103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 name="Picture 2" descr="http://farm4.staticflickr.com/3009/3117772115_a6ed727eea_z.jpg">
            <a:hlinkClick r:id="rId2"/>
            <a:extLst>
              <a:ext uri="{FF2B5EF4-FFF2-40B4-BE49-F238E27FC236}">
                <a16:creationId xmlns:a16="http://schemas.microsoft.com/office/drawing/2014/main" id="{CC22128D-641F-47DC-9EAB-A2F75BC273E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1102"/>
          <a:stretch/>
        </p:blipFill>
        <p:spPr bwMode="auto">
          <a:xfrm>
            <a:off x="20" y="227"/>
            <a:ext cx="6096591" cy="6858000"/>
          </a:xfrm>
          <a:prstGeom prst="rect">
            <a:avLst/>
          </a:prstGeom>
          <a:noFill/>
          <a:ln w="9525">
            <a:noFill/>
          </a:ln>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66343368-193A-4B39-8AE2-13D321C5CA3A}"/>
              </a:ext>
            </a:extLst>
          </p:cNvPr>
          <p:cNvSpPr>
            <a:spLocks noGrp="1"/>
          </p:cNvSpPr>
          <p:nvPr>
            <p:ph type="ctrTitle"/>
          </p:nvPr>
        </p:nvSpPr>
        <p:spPr>
          <a:xfrm>
            <a:off x="7004650" y="5974918"/>
            <a:ext cx="3870580" cy="460373"/>
          </a:xfrm>
        </p:spPr>
        <p:txBody>
          <a:bodyPr>
            <a:normAutofit fontScale="90000"/>
          </a:bodyPr>
          <a:lstStyle/>
          <a:p>
            <a:pPr>
              <a:lnSpc>
                <a:spcPct val="100000"/>
              </a:lnSpc>
            </a:pPr>
            <a:br>
              <a:rPr lang="en-US" sz="1400" b="1" spc="0" dirty="0">
                <a:solidFill>
                  <a:schemeClr val="tx1">
                    <a:lumMod val="85000"/>
                    <a:lumOff val="15000"/>
                  </a:schemeClr>
                </a:solidFill>
                <a:effectLst>
                  <a:outerShdw blurRad="38100" dist="38100" dir="2700000" algn="tl">
                    <a:srgbClr val="DC6BC0">
                      <a:alpha val="43000"/>
                    </a:srgbClr>
                  </a:outerShdw>
                </a:effectLst>
                <a:cs typeface="Century Gothic"/>
              </a:rPr>
            </a:br>
            <a:br>
              <a:rPr lang="en-US" sz="1400" b="1" spc="0" dirty="0">
                <a:solidFill>
                  <a:schemeClr val="tx1">
                    <a:lumMod val="85000"/>
                    <a:lumOff val="15000"/>
                  </a:schemeClr>
                </a:solidFill>
                <a:effectLst>
                  <a:outerShdw blurRad="38100" dist="38100" dir="2700000" algn="tl">
                    <a:srgbClr val="DC6BC0">
                      <a:alpha val="43000"/>
                    </a:srgbClr>
                  </a:outerShdw>
                </a:effectLst>
                <a:cs typeface="Century Gothic"/>
              </a:rPr>
            </a:br>
            <a:br>
              <a:rPr lang="en-US" sz="1400" b="1" spc="0" dirty="0">
                <a:solidFill>
                  <a:schemeClr val="tx1">
                    <a:lumMod val="85000"/>
                    <a:lumOff val="15000"/>
                  </a:schemeClr>
                </a:solidFill>
                <a:effectLst>
                  <a:outerShdw blurRad="38100" dist="38100" dir="2700000" algn="tl">
                    <a:srgbClr val="DC6BC0">
                      <a:alpha val="43000"/>
                    </a:srgbClr>
                  </a:outerShdw>
                </a:effectLst>
                <a:cs typeface="Century Gothic"/>
              </a:rPr>
            </a:br>
            <a:br>
              <a:rPr lang="en-US" sz="1400" b="1" spc="0" dirty="0">
                <a:solidFill>
                  <a:schemeClr val="tx1">
                    <a:lumMod val="85000"/>
                    <a:lumOff val="15000"/>
                  </a:schemeClr>
                </a:solidFill>
                <a:effectLst>
                  <a:outerShdw blurRad="38100" dist="38100" dir="2700000" algn="tl">
                    <a:srgbClr val="DC6BC0">
                      <a:alpha val="43000"/>
                    </a:srgbClr>
                  </a:outerShdw>
                </a:effectLst>
                <a:cs typeface="Century Gothic"/>
              </a:rPr>
            </a:br>
            <a:br>
              <a:rPr lang="en-US" sz="1400" b="1" spc="0" dirty="0">
                <a:solidFill>
                  <a:schemeClr val="tx1">
                    <a:lumMod val="85000"/>
                    <a:lumOff val="15000"/>
                  </a:schemeClr>
                </a:solidFill>
                <a:effectLst>
                  <a:outerShdw blurRad="38100" dist="38100" dir="2700000" algn="tl">
                    <a:srgbClr val="DC6BC0">
                      <a:alpha val="43000"/>
                    </a:srgbClr>
                  </a:outerShdw>
                </a:effectLst>
                <a:cs typeface="Century Gothic"/>
              </a:rPr>
            </a:br>
            <a:r>
              <a:rPr lang="en-US" sz="1600" spc="0" dirty="0">
                <a:solidFill>
                  <a:schemeClr val="tx1">
                    <a:lumMod val="85000"/>
                    <a:lumOff val="15000"/>
                  </a:schemeClr>
                </a:solidFill>
                <a:effectLst>
                  <a:outerShdw blurRad="38100" dist="38100" dir="2700000" algn="tl">
                    <a:srgbClr val="DC6BC0">
                      <a:alpha val="43000"/>
                    </a:srgbClr>
                  </a:outerShdw>
                </a:effectLst>
                <a:latin typeface="+mn-lt"/>
              </a:rPr>
              <a:t>Cotton Candy was originally called Fairy Floss. It was also called Spun Sugar!</a:t>
            </a:r>
            <a:br>
              <a:rPr lang="en-US" sz="1600" spc="0" dirty="0">
                <a:solidFill>
                  <a:schemeClr val="tx1">
                    <a:lumMod val="85000"/>
                    <a:lumOff val="15000"/>
                  </a:schemeClr>
                </a:solidFill>
                <a:effectLst>
                  <a:outerShdw blurRad="38100" dist="38100" dir="2700000" algn="tl">
                    <a:srgbClr val="DC6BC0">
                      <a:alpha val="43000"/>
                    </a:srgbClr>
                  </a:outerShdw>
                </a:effectLst>
                <a:latin typeface="+mn-lt"/>
              </a:rPr>
            </a:br>
            <a:br>
              <a:rPr lang="en-US" sz="1600" spc="0" dirty="0">
                <a:solidFill>
                  <a:schemeClr val="tx1">
                    <a:lumMod val="85000"/>
                    <a:lumOff val="15000"/>
                  </a:schemeClr>
                </a:solidFill>
                <a:effectLst>
                  <a:outerShdw blurRad="38100" dist="38100" dir="2700000" algn="tl">
                    <a:srgbClr val="DC6BC0">
                      <a:alpha val="43000"/>
                    </a:srgbClr>
                  </a:outerShdw>
                </a:effectLst>
                <a:latin typeface="+mn-lt"/>
              </a:rPr>
            </a:br>
            <a:r>
              <a:rPr lang="en-US" sz="1600" spc="0" dirty="0">
                <a:solidFill>
                  <a:schemeClr val="tx1">
                    <a:lumMod val="85000"/>
                    <a:lumOff val="15000"/>
                  </a:schemeClr>
                </a:solidFill>
                <a:effectLst>
                  <a:outerShdw blurRad="38100" dist="38100" dir="2700000" algn="tl">
                    <a:srgbClr val="DC6BC0">
                      <a:alpha val="43000"/>
                    </a:srgbClr>
                  </a:outerShdw>
                </a:effectLst>
                <a:latin typeface="+mn-lt"/>
              </a:rPr>
              <a:t>Cotton Candy has only one ingredient, sugar.</a:t>
            </a:r>
            <a:br>
              <a:rPr lang="en-US" sz="1600" spc="0" dirty="0">
                <a:solidFill>
                  <a:schemeClr val="tx1">
                    <a:lumMod val="85000"/>
                    <a:lumOff val="15000"/>
                  </a:schemeClr>
                </a:solidFill>
                <a:effectLst>
                  <a:outerShdw blurRad="38100" dist="38100" dir="2700000" algn="tl">
                    <a:srgbClr val="DC6BC0">
                      <a:alpha val="43000"/>
                    </a:srgbClr>
                  </a:outerShdw>
                </a:effectLst>
                <a:latin typeface="+mn-lt"/>
              </a:rPr>
            </a:br>
            <a:r>
              <a:rPr lang="en-US" sz="1600" spc="0" dirty="0">
                <a:solidFill>
                  <a:schemeClr val="tx1">
                    <a:lumMod val="85000"/>
                    <a:lumOff val="15000"/>
                  </a:schemeClr>
                </a:solidFill>
                <a:effectLst>
                  <a:outerShdw blurRad="38100" dist="38100" dir="2700000" algn="tl">
                    <a:srgbClr val="DC6BC0">
                      <a:alpha val="43000"/>
                    </a:srgbClr>
                  </a:outerShdw>
                </a:effectLst>
                <a:latin typeface="+mn-lt"/>
              </a:rPr>
              <a:t>Fairy floss has been around since the 14th century, when it was a popular home-made treat.</a:t>
            </a:r>
            <a:br>
              <a:rPr lang="en-US" sz="1600" spc="0" dirty="0">
                <a:solidFill>
                  <a:schemeClr val="tx1">
                    <a:lumMod val="85000"/>
                    <a:lumOff val="15000"/>
                  </a:schemeClr>
                </a:solidFill>
                <a:effectLst>
                  <a:outerShdw blurRad="38100" dist="38100" dir="2700000" algn="tl">
                    <a:srgbClr val="DC6BC0">
                      <a:alpha val="43000"/>
                    </a:srgbClr>
                  </a:outerShdw>
                </a:effectLst>
                <a:latin typeface="+mn-lt"/>
              </a:rPr>
            </a:br>
            <a:br>
              <a:rPr lang="en-US" sz="1600" spc="0" dirty="0">
                <a:solidFill>
                  <a:schemeClr val="tx1">
                    <a:lumMod val="85000"/>
                    <a:lumOff val="15000"/>
                  </a:schemeClr>
                </a:solidFill>
                <a:effectLst>
                  <a:outerShdw blurRad="38100" dist="38100" dir="2700000" algn="tl">
                    <a:srgbClr val="DC6BC0">
                      <a:alpha val="43000"/>
                    </a:srgbClr>
                  </a:outerShdw>
                </a:effectLst>
                <a:latin typeface="+mn-lt"/>
              </a:rPr>
            </a:br>
            <a:r>
              <a:rPr lang="en-US" sz="1600" spc="0" dirty="0">
                <a:solidFill>
                  <a:schemeClr val="tx1">
                    <a:lumMod val="85000"/>
                    <a:lumOff val="15000"/>
                  </a:schemeClr>
                </a:solidFill>
                <a:effectLst>
                  <a:outerShdw blurRad="38100" dist="38100" dir="2700000" algn="tl">
                    <a:srgbClr val="DC6BC0">
                      <a:alpha val="43000"/>
                    </a:srgbClr>
                  </a:outerShdw>
                </a:effectLst>
                <a:latin typeface="+mn-lt"/>
              </a:rPr>
              <a:t>The first cotton candy machine was patented in 1899 by Wharton &amp; </a:t>
            </a:r>
            <a:r>
              <a:rPr lang="en-US" sz="1600" spc="0" dirty="0" err="1">
                <a:solidFill>
                  <a:schemeClr val="tx1">
                    <a:lumMod val="85000"/>
                    <a:lumOff val="15000"/>
                  </a:schemeClr>
                </a:solidFill>
                <a:effectLst>
                  <a:outerShdw blurRad="38100" dist="38100" dir="2700000" algn="tl">
                    <a:srgbClr val="DC6BC0">
                      <a:alpha val="43000"/>
                    </a:srgbClr>
                  </a:outerShdw>
                </a:effectLst>
                <a:latin typeface="+mn-lt"/>
              </a:rPr>
              <a:t>Morisson</a:t>
            </a:r>
            <a:r>
              <a:rPr lang="en-US" sz="1600" spc="0" dirty="0">
                <a:solidFill>
                  <a:schemeClr val="tx1">
                    <a:lumMod val="85000"/>
                    <a:lumOff val="15000"/>
                  </a:schemeClr>
                </a:solidFill>
                <a:effectLst>
                  <a:outerShdw blurRad="38100" dist="38100" dir="2700000" algn="tl">
                    <a:srgbClr val="DC6BC0">
                      <a:alpha val="43000"/>
                    </a:srgbClr>
                  </a:outerShdw>
                </a:effectLst>
                <a:latin typeface="+mn-lt"/>
              </a:rPr>
              <a:t>.</a:t>
            </a:r>
            <a:br>
              <a:rPr lang="en-US" sz="1600" spc="0" dirty="0">
                <a:solidFill>
                  <a:schemeClr val="tx1">
                    <a:lumMod val="85000"/>
                    <a:lumOff val="15000"/>
                  </a:schemeClr>
                </a:solidFill>
                <a:effectLst>
                  <a:outerShdw blurRad="38100" dist="38100" dir="2700000" algn="tl">
                    <a:srgbClr val="DC6BC0">
                      <a:alpha val="43000"/>
                    </a:srgbClr>
                  </a:outerShdw>
                </a:effectLst>
                <a:latin typeface="+mn-lt"/>
              </a:rPr>
            </a:br>
            <a:br>
              <a:rPr lang="en-US" sz="1600" spc="0" dirty="0">
                <a:solidFill>
                  <a:schemeClr val="tx1">
                    <a:lumMod val="85000"/>
                    <a:lumOff val="15000"/>
                  </a:schemeClr>
                </a:solidFill>
                <a:effectLst>
                  <a:outerShdw blurRad="38100" dist="38100" dir="2700000" algn="tl">
                    <a:srgbClr val="DC6BC0">
                      <a:alpha val="43000"/>
                    </a:srgbClr>
                  </a:outerShdw>
                </a:effectLst>
                <a:latin typeface="+mn-lt"/>
              </a:rPr>
            </a:br>
            <a:r>
              <a:rPr lang="en-US" sz="1600" spc="0" dirty="0">
                <a:solidFill>
                  <a:schemeClr val="tx1">
                    <a:lumMod val="85000"/>
                    <a:lumOff val="15000"/>
                  </a:schemeClr>
                </a:solidFill>
                <a:effectLst>
                  <a:outerShdw blurRad="38100" dist="38100" dir="2700000" algn="tl">
                    <a:srgbClr val="DC6BC0">
                      <a:alpha val="43000"/>
                    </a:srgbClr>
                  </a:outerShdw>
                </a:effectLst>
                <a:latin typeface="+mn-lt"/>
              </a:rPr>
              <a:t>Cotton Candy was a huge success upon its arrival at the World’s Fair in 1904. </a:t>
            </a:r>
            <a:br>
              <a:rPr lang="en-US" sz="1600" spc="0" dirty="0">
                <a:solidFill>
                  <a:schemeClr val="tx1">
                    <a:lumMod val="85000"/>
                    <a:lumOff val="15000"/>
                  </a:schemeClr>
                </a:solidFill>
                <a:effectLst>
                  <a:outerShdw blurRad="38100" dist="38100" dir="2700000" algn="tl">
                    <a:srgbClr val="DC6BC0">
                      <a:alpha val="43000"/>
                    </a:srgbClr>
                  </a:outerShdw>
                </a:effectLst>
                <a:latin typeface="+mn-lt"/>
              </a:rPr>
            </a:br>
            <a:br>
              <a:rPr lang="en-US" sz="1600" spc="0" dirty="0">
                <a:solidFill>
                  <a:schemeClr val="tx1">
                    <a:lumMod val="85000"/>
                    <a:lumOff val="15000"/>
                  </a:schemeClr>
                </a:solidFill>
                <a:effectLst>
                  <a:outerShdw blurRad="38100" dist="38100" dir="2700000" algn="tl">
                    <a:srgbClr val="DC6BC0">
                      <a:alpha val="43000"/>
                    </a:srgbClr>
                  </a:outerShdw>
                </a:effectLst>
                <a:latin typeface="+mn-lt"/>
              </a:rPr>
            </a:br>
            <a:r>
              <a:rPr lang="en-US" sz="1600" spc="0" dirty="0">
                <a:solidFill>
                  <a:schemeClr val="tx1">
                    <a:lumMod val="85000"/>
                    <a:lumOff val="15000"/>
                  </a:schemeClr>
                </a:solidFill>
                <a:effectLst>
                  <a:outerShdw blurRad="38100" dist="38100" dir="2700000" algn="tl">
                    <a:srgbClr val="DC6BC0">
                      <a:alpha val="43000"/>
                    </a:srgbClr>
                  </a:outerShdw>
                </a:effectLst>
                <a:latin typeface="+mn-lt"/>
              </a:rPr>
              <a:t>Fairy Floss and Spun Sugar started being called Cotton Candy in the 1920s. </a:t>
            </a:r>
            <a:br>
              <a:rPr lang="en-US" sz="1600" spc="0" dirty="0">
                <a:solidFill>
                  <a:schemeClr val="tx1">
                    <a:lumMod val="85000"/>
                    <a:lumOff val="15000"/>
                  </a:schemeClr>
                </a:solidFill>
                <a:effectLst>
                  <a:outerShdw blurRad="38100" dist="38100" dir="2700000" algn="tl">
                    <a:srgbClr val="DC6BC0">
                      <a:alpha val="43000"/>
                    </a:srgbClr>
                  </a:outerShdw>
                </a:effectLst>
                <a:latin typeface="+mn-lt"/>
              </a:rPr>
            </a:br>
            <a:br>
              <a:rPr lang="en-US" sz="1600" spc="0" dirty="0">
                <a:solidFill>
                  <a:schemeClr val="tx1">
                    <a:lumMod val="85000"/>
                    <a:lumOff val="15000"/>
                  </a:schemeClr>
                </a:solidFill>
                <a:effectLst>
                  <a:outerShdw blurRad="38100" dist="38100" dir="2700000" algn="tl">
                    <a:srgbClr val="DC6BC0">
                      <a:alpha val="43000"/>
                    </a:srgbClr>
                  </a:outerShdw>
                </a:effectLst>
                <a:latin typeface="+mn-lt"/>
              </a:rPr>
            </a:br>
            <a:r>
              <a:rPr lang="en-US" sz="1600" spc="0" dirty="0">
                <a:solidFill>
                  <a:schemeClr val="tx1">
                    <a:lumMod val="85000"/>
                    <a:lumOff val="15000"/>
                  </a:schemeClr>
                </a:solidFill>
                <a:effectLst>
                  <a:outerShdw blurRad="38100" dist="38100" dir="2700000" algn="tl">
                    <a:srgbClr val="DC6BC0">
                      <a:alpha val="43000"/>
                    </a:srgbClr>
                  </a:outerShdw>
                </a:effectLst>
                <a:latin typeface="+mn-lt"/>
              </a:rPr>
              <a:t>National Cotton Candy Day is celebrated on November 7th.</a:t>
            </a:r>
            <a:br>
              <a:rPr lang="en-US" sz="1600" spc="0" dirty="0">
                <a:solidFill>
                  <a:schemeClr val="tx1">
                    <a:lumMod val="85000"/>
                    <a:lumOff val="15000"/>
                  </a:schemeClr>
                </a:solidFill>
                <a:effectLst>
                  <a:outerShdw blurRad="38100" dist="38100" dir="2700000" algn="tl">
                    <a:srgbClr val="DC6BC0">
                      <a:alpha val="43000"/>
                    </a:srgbClr>
                  </a:outerShdw>
                </a:effectLst>
                <a:latin typeface="+mn-lt"/>
              </a:rPr>
            </a:br>
            <a:br>
              <a:rPr lang="en-US" sz="1400" spc="0" dirty="0">
                <a:solidFill>
                  <a:schemeClr val="tx1">
                    <a:lumMod val="85000"/>
                    <a:lumOff val="15000"/>
                  </a:schemeClr>
                </a:solidFill>
              </a:rPr>
            </a:br>
            <a:endParaRPr lang="en-US" sz="1400" spc="0" dirty="0">
              <a:solidFill>
                <a:schemeClr val="tx1">
                  <a:lumMod val="85000"/>
                  <a:lumOff val="15000"/>
                </a:schemeClr>
              </a:solidFill>
            </a:endParaRPr>
          </a:p>
        </p:txBody>
      </p:sp>
      <p:sp>
        <p:nvSpPr>
          <p:cNvPr id="4" name="Rectangle 3">
            <a:extLst>
              <a:ext uri="{FF2B5EF4-FFF2-40B4-BE49-F238E27FC236}">
                <a16:creationId xmlns:a16="http://schemas.microsoft.com/office/drawing/2014/main" id="{466D4ECC-B0AC-455A-A199-4D84CD0CAE20}"/>
              </a:ext>
            </a:extLst>
          </p:cNvPr>
          <p:cNvSpPr/>
          <p:nvPr/>
        </p:nvSpPr>
        <p:spPr>
          <a:xfrm>
            <a:off x="6271790" y="977973"/>
            <a:ext cx="5477974" cy="646331"/>
          </a:xfrm>
          <a:prstGeom prst="rect">
            <a:avLst/>
          </a:prstGeom>
        </p:spPr>
        <p:txBody>
          <a:bodyPr wrap="none">
            <a:spAutoFit/>
          </a:bodyPr>
          <a:lstStyle/>
          <a:p>
            <a:r>
              <a:rPr lang="en-US" sz="3600" dirty="0">
                <a:solidFill>
                  <a:schemeClr val="bg1"/>
                </a:solidFill>
                <a:cs typeface="Century Gothic"/>
              </a:rPr>
              <a:t>Nifty facts on cotton candy!</a:t>
            </a:r>
            <a:endParaRPr lang="en-US" sz="3600" dirty="0">
              <a:solidFill>
                <a:schemeClr val="bg1"/>
              </a:solidFill>
            </a:endParaRPr>
          </a:p>
        </p:txBody>
      </p:sp>
      <p:pic>
        <p:nvPicPr>
          <p:cNvPr id="31" name="Picture 30" descr="A close up of a sign&#10;&#10;Description automatically generated">
            <a:extLst>
              <a:ext uri="{FF2B5EF4-FFF2-40B4-BE49-F238E27FC236}">
                <a16:creationId xmlns:a16="http://schemas.microsoft.com/office/drawing/2014/main" id="{F60DFFD4-4EEC-4570-A55D-204F0A53C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9068" y="6048825"/>
            <a:ext cx="721392" cy="604382"/>
          </a:xfrm>
          <a:prstGeom prst="rect">
            <a:avLst/>
          </a:prstGeom>
        </p:spPr>
      </p:pic>
    </p:spTree>
    <p:extLst>
      <p:ext uri="{BB962C8B-B14F-4D97-AF65-F5344CB8AC3E}">
        <p14:creationId xmlns:p14="http://schemas.microsoft.com/office/powerpoint/2010/main" val="302255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7683-5D35-4F84-9F41-20AEC38F9AFE}"/>
              </a:ext>
            </a:extLst>
          </p:cNvPr>
          <p:cNvSpPr>
            <a:spLocks noGrp="1"/>
          </p:cNvSpPr>
          <p:nvPr>
            <p:ph type="title"/>
          </p:nvPr>
        </p:nvSpPr>
        <p:spPr>
          <a:xfrm>
            <a:off x="1457864" y="2924784"/>
            <a:ext cx="3775135" cy="2906656"/>
          </a:xfrm>
        </p:spPr>
        <p:txBody>
          <a:bodyPr>
            <a:noAutofit/>
          </a:bodyPr>
          <a:lstStyle/>
          <a:p>
            <a:r>
              <a:rPr lang="en-US" sz="1600" b="1" spc="0" dirty="0">
                <a:solidFill>
                  <a:schemeClr val="tx1"/>
                </a:solidFill>
                <a:cs typeface="Corbel"/>
              </a:rPr>
              <a:t>M.R.S. Packaging Ltd</a:t>
            </a:r>
            <a:br>
              <a:rPr lang="en-US" sz="1600" spc="0" dirty="0">
                <a:solidFill>
                  <a:schemeClr val="tx1"/>
                </a:solidFill>
                <a:cs typeface="Corbel"/>
              </a:rPr>
            </a:br>
            <a:r>
              <a:rPr lang="en-US" sz="1600" spc="0" dirty="0" err="1">
                <a:solidFill>
                  <a:schemeClr val="tx1"/>
                </a:solidFill>
                <a:cs typeface="Corbel"/>
              </a:rPr>
              <a:t>P.O.Box</a:t>
            </a:r>
            <a:r>
              <a:rPr lang="en-US" sz="1600" spc="0" dirty="0">
                <a:solidFill>
                  <a:schemeClr val="tx1"/>
                </a:solidFill>
                <a:cs typeface="Corbel"/>
              </a:rPr>
              <a:t>: 17074 | DWC Plot WB56 &amp; WB57 | Dubai Logistic City| DWC | Dubai World Central | Dubai, United Arab Emirates </a:t>
            </a:r>
            <a:br>
              <a:rPr lang="en-US" sz="1600" spc="0" dirty="0">
                <a:solidFill>
                  <a:schemeClr val="tx1"/>
                </a:solidFill>
                <a:cs typeface="Corbel"/>
              </a:rPr>
            </a:br>
            <a:r>
              <a:rPr lang="en-US" sz="1600" spc="0" dirty="0">
                <a:solidFill>
                  <a:schemeClr val="tx1"/>
                </a:solidFill>
                <a:cs typeface="Corbel"/>
              </a:rPr>
              <a:t>Telephone: +971 4 887 9823</a:t>
            </a:r>
            <a:br>
              <a:rPr lang="en-US" sz="1600" spc="0" dirty="0">
                <a:solidFill>
                  <a:schemeClr val="tx1"/>
                </a:solidFill>
                <a:cs typeface="Corbel"/>
              </a:rPr>
            </a:br>
            <a:br>
              <a:rPr lang="en-US" sz="1600" spc="0" dirty="0">
                <a:solidFill>
                  <a:schemeClr val="tx1"/>
                </a:solidFill>
                <a:cs typeface="Corbel"/>
              </a:rPr>
            </a:br>
            <a:r>
              <a:rPr lang="en-US" sz="1600" spc="0" dirty="0">
                <a:solidFill>
                  <a:schemeClr val="tx1"/>
                </a:solidFill>
                <a:cs typeface="Corbel"/>
              </a:rPr>
              <a:t>Manu Soni</a:t>
            </a:r>
            <a:br>
              <a:rPr lang="en-US" sz="1600" spc="0" dirty="0">
                <a:solidFill>
                  <a:schemeClr val="tx1"/>
                </a:solidFill>
                <a:cs typeface="Corbel"/>
              </a:rPr>
            </a:br>
            <a:r>
              <a:rPr lang="en-US" sz="1600" spc="0" dirty="0">
                <a:solidFill>
                  <a:schemeClr val="tx1"/>
                </a:solidFill>
                <a:cs typeface="Corbel"/>
              </a:rPr>
              <a:t>Mobile: +971 50 644 7931</a:t>
            </a:r>
            <a:br>
              <a:rPr lang="en-US" sz="1600" spc="0" dirty="0">
                <a:solidFill>
                  <a:schemeClr val="tx1"/>
                </a:solidFill>
                <a:cs typeface="Corbel"/>
              </a:rPr>
            </a:br>
            <a:r>
              <a:rPr lang="en-US" sz="1600" spc="0" dirty="0">
                <a:solidFill>
                  <a:schemeClr val="tx1"/>
                </a:solidFill>
                <a:cs typeface="Corbel"/>
              </a:rPr>
              <a:t>Email: </a:t>
            </a:r>
            <a:r>
              <a:rPr lang="en-US" sz="1600" spc="0" dirty="0">
                <a:solidFill>
                  <a:schemeClr val="tx1"/>
                </a:solidFill>
                <a:hlinkClick r:id="rId2">
                  <a:extLst>
                    <a:ext uri="{A12FA001-AC4F-418D-AE19-62706E023703}">
                      <ahyp:hlinkClr xmlns:ahyp="http://schemas.microsoft.com/office/drawing/2018/hyperlinkcolor" val="tx"/>
                    </a:ext>
                  </a:extLst>
                </a:hlinkClick>
              </a:rPr>
              <a:t>msoni@mrspackaging.com</a:t>
            </a:r>
            <a:br>
              <a:rPr lang="en-US" sz="1600" spc="0" dirty="0">
                <a:solidFill>
                  <a:schemeClr val="tx1"/>
                </a:solidFill>
                <a:cs typeface="Corbel"/>
              </a:rPr>
            </a:br>
            <a:r>
              <a:rPr lang="en-US" sz="1600" spc="0" dirty="0">
                <a:solidFill>
                  <a:schemeClr val="tx1"/>
                </a:solidFill>
                <a:cs typeface="Corbel"/>
              </a:rPr>
              <a:t>Website: www.mrspackaging.com</a:t>
            </a:r>
            <a:br>
              <a:rPr lang="en-US" sz="1600" spc="0" dirty="0">
                <a:solidFill>
                  <a:schemeClr val="tx1"/>
                </a:solidFill>
                <a:cs typeface="Corbel"/>
              </a:rPr>
            </a:br>
            <a:endParaRPr lang="en-US" sz="1600" spc="0" dirty="0">
              <a:solidFill>
                <a:schemeClr val="tx1"/>
              </a:solidFill>
            </a:endParaRPr>
          </a:p>
        </p:txBody>
      </p:sp>
      <p:pic>
        <p:nvPicPr>
          <p:cNvPr id="4" name="Content Placeholder 3">
            <a:extLst>
              <a:ext uri="{FF2B5EF4-FFF2-40B4-BE49-F238E27FC236}">
                <a16:creationId xmlns:a16="http://schemas.microsoft.com/office/drawing/2014/main" id="{41B3EBDD-FF83-4C35-8A95-EB0D58604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59003" y="2103914"/>
            <a:ext cx="3992563" cy="39925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a:extLst>
              <a:ext uri="{FF2B5EF4-FFF2-40B4-BE49-F238E27FC236}">
                <a16:creationId xmlns:a16="http://schemas.microsoft.com/office/drawing/2014/main" id="{23FEEE22-8600-4830-B794-73CB16E009B1}"/>
              </a:ext>
            </a:extLst>
          </p:cNvPr>
          <p:cNvSpPr/>
          <p:nvPr/>
        </p:nvSpPr>
        <p:spPr>
          <a:xfrm>
            <a:off x="3151272" y="703394"/>
            <a:ext cx="5718297" cy="646331"/>
          </a:xfrm>
          <a:prstGeom prst="rect">
            <a:avLst/>
          </a:prstGeom>
        </p:spPr>
        <p:txBody>
          <a:bodyPr wrap="none">
            <a:spAutoFit/>
          </a:bodyPr>
          <a:lstStyle/>
          <a:p>
            <a:r>
              <a:rPr lang="en-US" sz="3600" dirty="0">
                <a:solidFill>
                  <a:schemeClr val="bg1"/>
                </a:solidFill>
              </a:rPr>
              <a:t>Contact M.R.S. Packaging Ltd</a:t>
            </a:r>
          </a:p>
        </p:txBody>
      </p:sp>
      <p:pic>
        <p:nvPicPr>
          <p:cNvPr id="6" name="Picture 5" descr="A close up of a sign&#10;&#10;Description automatically generated">
            <a:extLst>
              <a:ext uri="{FF2B5EF4-FFF2-40B4-BE49-F238E27FC236}">
                <a16:creationId xmlns:a16="http://schemas.microsoft.com/office/drawing/2014/main" id="{AC835AD0-55CF-4358-B0EB-EB8162DFC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9068" y="6048825"/>
            <a:ext cx="721392" cy="604382"/>
          </a:xfrm>
          <a:prstGeom prst="rect">
            <a:avLst/>
          </a:prstGeom>
        </p:spPr>
      </p:pic>
    </p:spTree>
    <p:extLst>
      <p:ext uri="{BB962C8B-B14F-4D97-AF65-F5344CB8AC3E}">
        <p14:creationId xmlns:p14="http://schemas.microsoft.com/office/powerpoint/2010/main" val="211967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350F-24BB-44D2-B6EF-FAB1A49001CB}"/>
              </a:ext>
            </a:extLst>
          </p:cNvPr>
          <p:cNvSpPr>
            <a:spLocks noGrp="1"/>
          </p:cNvSpPr>
          <p:nvPr>
            <p:ph type="title"/>
          </p:nvPr>
        </p:nvSpPr>
        <p:spPr>
          <a:xfrm>
            <a:off x="3128946" y="696765"/>
            <a:ext cx="5419832" cy="700714"/>
          </a:xfrm>
        </p:spPr>
        <p:txBody>
          <a:bodyPr anchor="t">
            <a:normAutofit/>
          </a:bodyPr>
          <a:lstStyle/>
          <a:p>
            <a:pPr algn="l"/>
            <a:r>
              <a:rPr lang="en-US" sz="3600" dirty="0">
                <a:latin typeface="+mn-lt"/>
                <a:cs typeface="Century Gothic"/>
              </a:rPr>
              <a:t>About M.R.S. Packaging Ltd</a:t>
            </a:r>
            <a:endParaRPr lang="en-US" sz="3600" dirty="0">
              <a:latin typeface="+mn-lt"/>
            </a:endParaRPr>
          </a:p>
        </p:txBody>
      </p:sp>
      <p:sp>
        <p:nvSpPr>
          <p:cNvPr id="3" name="Content Placeholder 2">
            <a:extLst>
              <a:ext uri="{FF2B5EF4-FFF2-40B4-BE49-F238E27FC236}">
                <a16:creationId xmlns:a16="http://schemas.microsoft.com/office/drawing/2014/main" id="{ED8B2765-8596-4E70-969E-B2304EA22E48}"/>
              </a:ext>
            </a:extLst>
          </p:cNvPr>
          <p:cNvSpPr>
            <a:spLocks noGrp="1"/>
          </p:cNvSpPr>
          <p:nvPr>
            <p:ph idx="1"/>
          </p:nvPr>
        </p:nvSpPr>
        <p:spPr>
          <a:xfrm>
            <a:off x="422694" y="2108307"/>
            <a:ext cx="11378241" cy="3802762"/>
          </a:xfrm>
        </p:spPr>
        <p:txBody>
          <a:bodyPr anchor="t">
            <a:normAutofit/>
          </a:bodyPr>
          <a:lstStyle/>
          <a:p>
            <a:pPr marL="0" indent="0">
              <a:buNone/>
            </a:pPr>
            <a:r>
              <a:rPr lang="en-US" sz="1600" dirty="0"/>
              <a:t>M.R.S. Packaging is the leader in providing high quality Fun Food Concession equipment and supplies for the entire Middle Eastern GCC Region.</a:t>
            </a:r>
          </a:p>
          <a:p>
            <a:pPr marL="0" indent="0">
              <a:buNone/>
            </a:pPr>
            <a:r>
              <a:rPr lang="en-US" sz="1600" dirty="0"/>
              <a:t>We are a One Stop Supplier that offers name-brand, high quality concessions equipment and supplies to the entire Middle East, U.A.E , Dubai, Kuwait, Bahrain, Qatar, Oman, Saudi Arabia, Syria, Jordan &amp; Lebanon.</a:t>
            </a:r>
            <a:br>
              <a:rPr lang="en-US" sz="1600" dirty="0"/>
            </a:br>
            <a:br>
              <a:rPr lang="en-US" sz="1600" dirty="0"/>
            </a:br>
            <a:r>
              <a:rPr lang="en-US" sz="1600" dirty="0"/>
              <a:t>We provide the best Concession Equipment, high quality supplies, delicious and easy-to-use Food Ingredients, and Food Service Disposable packaging options. </a:t>
            </a:r>
            <a:br>
              <a:rPr lang="en-US" sz="1600" dirty="0"/>
            </a:br>
            <a:br>
              <a:rPr lang="en-US" sz="1600" dirty="0"/>
            </a:br>
            <a:r>
              <a:rPr lang="en-US" sz="1600" dirty="0"/>
              <a:t>Our team is dedicated to making sure that you are taken care of, before and after sale. We provide you with excellent after-sales service, on-site installation of your equipment, operational training and advice on how to use and care for your machine, and a one-year warranty on the equipment. </a:t>
            </a:r>
          </a:p>
        </p:txBody>
      </p:sp>
      <p:pic>
        <p:nvPicPr>
          <p:cNvPr id="32" name="Picture 31" descr="A close up of a sign&#10;&#10;Description automatically generated">
            <a:extLst>
              <a:ext uri="{FF2B5EF4-FFF2-40B4-BE49-F238E27FC236}">
                <a16:creationId xmlns:a16="http://schemas.microsoft.com/office/drawing/2014/main" id="{559AC32C-91D9-4A14-B419-BA1FFBCA4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9068" y="6048825"/>
            <a:ext cx="721392" cy="604382"/>
          </a:xfrm>
          <a:prstGeom prst="rect">
            <a:avLst/>
          </a:prstGeom>
        </p:spPr>
      </p:pic>
    </p:spTree>
    <p:extLst>
      <p:ext uri="{BB962C8B-B14F-4D97-AF65-F5344CB8AC3E}">
        <p14:creationId xmlns:p14="http://schemas.microsoft.com/office/powerpoint/2010/main" val="420468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 descr="http://www.gmpopcorn.com/images/collages/Cotton_Candy.jpg">
            <a:extLst>
              <a:ext uri="{FF2B5EF4-FFF2-40B4-BE49-F238E27FC236}">
                <a16:creationId xmlns:a16="http://schemas.microsoft.com/office/drawing/2014/main" id="{D44A753D-9BF5-4543-97D9-87E8723A90D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685" b="2"/>
          <a:stretch/>
        </p:blipFill>
        <p:spPr bwMode="auto">
          <a:xfrm>
            <a:off x="3959720" y="1938663"/>
            <a:ext cx="3467623" cy="3156660"/>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3" name="Content Placeholder 2">
            <a:extLst>
              <a:ext uri="{FF2B5EF4-FFF2-40B4-BE49-F238E27FC236}">
                <a16:creationId xmlns:a16="http://schemas.microsoft.com/office/drawing/2014/main" id="{5019363D-79A2-4E5F-A846-69E9DAB9B699}"/>
              </a:ext>
            </a:extLst>
          </p:cNvPr>
          <p:cNvSpPr>
            <a:spLocks noGrp="1"/>
          </p:cNvSpPr>
          <p:nvPr>
            <p:ph idx="1"/>
          </p:nvPr>
        </p:nvSpPr>
        <p:spPr>
          <a:xfrm>
            <a:off x="8283225" y="1821450"/>
            <a:ext cx="3042829" cy="4553471"/>
          </a:xfrm>
        </p:spPr>
        <p:txBody>
          <a:bodyPr>
            <a:normAutofit fontScale="92500" lnSpcReduction="20000"/>
          </a:bodyPr>
          <a:lstStyle/>
          <a:p>
            <a:pPr>
              <a:lnSpc>
                <a:spcPct val="110000"/>
              </a:lnSpc>
            </a:pPr>
            <a:r>
              <a:rPr lang="en-US" sz="1500" dirty="0"/>
              <a:t>Cotton candy is one of those amazing foods which are easy to prepare &amp; provide! </a:t>
            </a:r>
          </a:p>
          <a:p>
            <a:pPr>
              <a:lnSpc>
                <a:spcPct val="110000"/>
              </a:lnSpc>
            </a:pPr>
            <a:r>
              <a:rPr lang="en-US" sz="1500" dirty="0"/>
              <a:t>Making cotton candy is incredibly easy with the right equipment in place</a:t>
            </a:r>
          </a:p>
          <a:p>
            <a:pPr>
              <a:lnSpc>
                <a:spcPct val="110000"/>
              </a:lnSpc>
            </a:pPr>
            <a:r>
              <a:rPr lang="en-US" sz="1500" dirty="0"/>
              <a:t>Our flavors are indeed a crowd pleaser &amp; guarantees to put a smile on every face!</a:t>
            </a:r>
          </a:p>
          <a:p>
            <a:pPr>
              <a:lnSpc>
                <a:spcPct val="110000"/>
              </a:lnSpc>
            </a:pPr>
            <a:r>
              <a:rPr lang="en-US" sz="1500" dirty="0"/>
              <a:t>Cotton Candy machines &amp; the ingredients are extremely economical</a:t>
            </a:r>
          </a:p>
          <a:p>
            <a:pPr>
              <a:lnSpc>
                <a:spcPct val="110000"/>
              </a:lnSpc>
            </a:pPr>
            <a:r>
              <a:rPr lang="en-US" sz="1500" dirty="0"/>
              <a:t>Colorful, attractive item</a:t>
            </a:r>
          </a:p>
          <a:p>
            <a:pPr>
              <a:lnSpc>
                <a:spcPct val="110000"/>
              </a:lnSpc>
            </a:pPr>
            <a:r>
              <a:rPr lang="en-US" sz="1500" dirty="0"/>
              <a:t>The ROI is remarkably quick</a:t>
            </a:r>
          </a:p>
          <a:p>
            <a:pPr>
              <a:lnSpc>
                <a:spcPct val="110000"/>
              </a:lnSpc>
            </a:pPr>
            <a:r>
              <a:rPr lang="en-US" sz="1500" dirty="0"/>
              <a:t>Low food cost</a:t>
            </a:r>
          </a:p>
          <a:p>
            <a:pPr>
              <a:lnSpc>
                <a:spcPct val="110000"/>
              </a:lnSpc>
            </a:pPr>
            <a:endParaRPr lang="en-US" sz="1500" dirty="0"/>
          </a:p>
        </p:txBody>
      </p:sp>
      <p:pic>
        <p:nvPicPr>
          <p:cNvPr id="35" name="Picture 34" descr="A close up of a sign&#10;&#10;Description automatically generated">
            <a:extLst>
              <a:ext uri="{FF2B5EF4-FFF2-40B4-BE49-F238E27FC236}">
                <a16:creationId xmlns:a16="http://schemas.microsoft.com/office/drawing/2014/main" id="{0F430055-8053-4D78-AC41-1B3CC1B62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9068" y="6048825"/>
            <a:ext cx="721392" cy="604382"/>
          </a:xfrm>
          <a:prstGeom prst="rect">
            <a:avLst/>
          </a:prstGeom>
        </p:spPr>
      </p:pic>
      <p:sp>
        <p:nvSpPr>
          <p:cNvPr id="4" name="Title 1">
            <a:extLst>
              <a:ext uri="{FF2B5EF4-FFF2-40B4-BE49-F238E27FC236}">
                <a16:creationId xmlns:a16="http://schemas.microsoft.com/office/drawing/2014/main" id="{9402F438-1D5A-94F2-B33B-D123743027BA}"/>
              </a:ext>
            </a:extLst>
          </p:cNvPr>
          <p:cNvSpPr txBox="1">
            <a:spLocks/>
          </p:cNvSpPr>
          <p:nvPr/>
        </p:nvSpPr>
        <p:spPr>
          <a:xfrm>
            <a:off x="2613804" y="679511"/>
            <a:ext cx="6823494" cy="659444"/>
          </a:xfrm>
          <a:prstGeom prst="rect">
            <a:avLst/>
          </a:prstGeom>
          <a:solidFill>
            <a:schemeClr val="tx1">
              <a:lumMod val="85000"/>
              <a:lumOff val="15000"/>
              <a:alpha val="70000"/>
            </a:schemeClr>
          </a:solidFill>
        </p:spPr>
        <p:txBody>
          <a:bodyPr vert="horz" lIns="91440" tIns="45720" rIns="91440" bIns="45720" rtlCol="0" anchor="t">
            <a:noAutofit/>
          </a:bodyPr>
          <a:lstStyle>
            <a:lvl1pPr algn="r" rtl="0" eaLnBrk="1" fontAlgn="base" hangingPunct="1">
              <a:spcBef>
                <a:spcPct val="0"/>
              </a:spcBef>
              <a:spcAft>
                <a:spcPct val="0"/>
              </a:spcAft>
              <a:defRPr sz="4200" kern="1200">
                <a:solidFill>
                  <a:schemeClr val="bg1"/>
                </a:solidFill>
                <a:latin typeface="+mj-lt"/>
                <a:ea typeface="MS PGothic" pitchFamily="34" charset="-128"/>
                <a:cs typeface="MS PGothic" charset="0"/>
              </a:defRPr>
            </a:lvl1pPr>
            <a:lvl2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2pPr>
            <a:lvl3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3pPr>
            <a:lvl4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4pPr>
            <a:lvl5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5pPr>
            <a:lvl6pPr marL="4572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6pPr>
            <a:lvl7pPr marL="9144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7pPr>
            <a:lvl8pPr marL="13716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8pPr>
            <a:lvl9pPr marL="18288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9pPr>
          </a:lstStyle>
          <a:p>
            <a:pPr algn="ctr"/>
            <a:r>
              <a:rPr lang="en-US" sz="3600" dirty="0">
                <a:latin typeface="+mn-lt"/>
                <a:cs typeface="Century Gothic"/>
              </a:rPr>
              <a:t>Why do cotton candy concession?</a:t>
            </a:r>
            <a:endParaRPr lang="en-US" sz="3600" dirty="0">
              <a:latin typeface="+mn-lt"/>
            </a:endParaRPr>
          </a:p>
        </p:txBody>
      </p:sp>
      <p:pic>
        <p:nvPicPr>
          <p:cNvPr id="5" name="Picture 4" descr="A group of cotton candy&#10;&#10;Description automatically generated">
            <a:extLst>
              <a:ext uri="{FF2B5EF4-FFF2-40B4-BE49-F238E27FC236}">
                <a16:creationId xmlns:a16="http://schemas.microsoft.com/office/drawing/2014/main" id="{27338452-EE1F-E4E6-1E08-A65FAF78F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464" y="3582530"/>
            <a:ext cx="2825122" cy="2980087"/>
          </a:xfrm>
          <a:prstGeom prst="rect">
            <a:avLst/>
          </a:prstGeom>
          <a:ln>
            <a:noFill/>
          </a:ln>
          <a:effectLst>
            <a:softEdge rad="112500"/>
          </a:effectLst>
        </p:spPr>
      </p:pic>
    </p:spTree>
    <p:extLst>
      <p:ext uri="{BB962C8B-B14F-4D97-AF65-F5344CB8AC3E}">
        <p14:creationId xmlns:p14="http://schemas.microsoft.com/office/powerpoint/2010/main" val="273335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9363D-79A2-4E5F-A846-69E9DAB9B699}"/>
              </a:ext>
            </a:extLst>
          </p:cNvPr>
          <p:cNvSpPr>
            <a:spLocks noGrp="1"/>
          </p:cNvSpPr>
          <p:nvPr>
            <p:ph idx="1"/>
          </p:nvPr>
        </p:nvSpPr>
        <p:spPr>
          <a:xfrm>
            <a:off x="410857" y="2009398"/>
            <a:ext cx="3032542" cy="3009147"/>
          </a:xfrm>
        </p:spPr>
        <p:txBody>
          <a:bodyPr>
            <a:normAutofit/>
          </a:bodyPr>
          <a:lstStyle/>
          <a:p>
            <a:r>
              <a:rPr lang="en-US" sz="1600" dirty="0">
                <a:solidFill>
                  <a:schemeClr val="tx1">
                    <a:lumMod val="95000"/>
                  </a:schemeClr>
                </a:solidFill>
                <a:latin typeface="Century Gothic"/>
                <a:cs typeface="Century Gothic"/>
              </a:rPr>
              <a:t>Cotton Candy Machine</a:t>
            </a:r>
          </a:p>
          <a:p>
            <a:r>
              <a:rPr lang="en-US" sz="1600" dirty="0" err="1">
                <a:solidFill>
                  <a:schemeClr val="tx1">
                    <a:lumMod val="95000"/>
                  </a:schemeClr>
                </a:solidFill>
                <a:latin typeface="Century Gothic"/>
                <a:cs typeface="Century Gothic"/>
              </a:rPr>
              <a:t>Flossine</a:t>
            </a:r>
            <a:r>
              <a:rPr lang="en-US" sz="1600" dirty="0">
                <a:solidFill>
                  <a:schemeClr val="tx1">
                    <a:lumMod val="95000"/>
                  </a:schemeClr>
                </a:solidFill>
                <a:latin typeface="Century Gothic"/>
                <a:cs typeface="Century Gothic"/>
              </a:rPr>
              <a:t> Concentrated Flavor + Sugar</a:t>
            </a:r>
          </a:p>
          <a:p>
            <a:r>
              <a:rPr lang="en-US" sz="1600" dirty="0">
                <a:solidFill>
                  <a:schemeClr val="tx1">
                    <a:lumMod val="95000"/>
                  </a:schemeClr>
                </a:solidFill>
                <a:latin typeface="Century Gothic"/>
                <a:cs typeface="Century Gothic"/>
              </a:rPr>
              <a:t>Cones, Bags or Air-Tight Plastic Containers</a:t>
            </a:r>
          </a:p>
          <a:p>
            <a:r>
              <a:rPr lang="en-US" sz="1600" dirty="0">
                <a:solidFill>
                  <a:schemeClr val="tx1">
                    <a:lumMod val="95000"/>
                  </a:schemeClr>
                </a:solidFill>
                <a:latin typeface="Century Gothic"/>
                <a:cs typeface="Century Gothic"/>
              </a:rPr>
              <a:t>Attractive Display</a:t>
            </a:r>
          </a:p>
          <a:p>
            <a:r>
              <a:rPr lang="en-US" sz="1600" dirty="0">
                <a:solidFill>
                  <a:schemeClr val="tx1">
                    <a:lumMod val="95000"/>
                  </a:schemeClr>
                </a:solidFill>
                <a:latin typeface="Century Gothic"/>
                <a:cs typeface="Century Gothic"/>
              </a:rPr>
              <a:t>Cotton Candy Stand</a:t>
            </a:r>
          </a:p>
          <a:p>
            <a:pPr marL="0" indent="0">
              <a:buNone/>
            </a:pPr>
            <a:endParaRPr lang="en-US" sz="1600" dirty="0">
              <a:solidFill>
                <a:schemeClr val="tx1">
                  <a:lumMod val="95000"/>
                </a:schemeClr>
              </a:solidFill>
              <a:latin typeface="Century Gothic"/>
              <a:cs typeface="Century Gothic"/>
            </a:endParaRPr>
          </a:p>
        </p:txBody>
      </p:sp>
      <p:pic>
        <p:nvPicPr>
          <p:cNvPr id="62" name="Picture 2">
            <a:extLst>
              <a:ext uri="{FF2B5EF4-FFF2-40B4-BE49-F238E27FC236}">
                <a16:creationId xmlns:a16="http://schemas.microsoft.com/office/drawing/2014/main" id="{2445AEFB-C731-4E2A-A64A-CBB3D999295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35778" y="4908430"/>
            <a:ext cx="1878001" cy="19567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0" name="Picture 12" descr="Candy Fluff&lt;sup&gt;®&lt;/sup&gt; Display">
            <a:extLst>
              <a:ext uri="{FF2B5EF4-FFF2-40B4-BE49-F238E27FC236}">
                <a16:creationId xmlns:a16="http://schemas.microsoft.com/office/drawing/2014/main" id="{782296FA-E3E6-4F7A-AEE5-976D69EC2A6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35778" y="1733908"/>
            <a:ext cx="1878001" cy="3174521"/>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38" descr="A close up of a sign&#10;&#10;Description automatically generated">
            <a:extLst>
              <a:ext uri="{FF2B5EF4-FFF2-40B4-BE49-F238E27FC236}">
                <a16:creationId xmlns:a16="http://schemas.microsoft.com/office/drawing/2014/main" id="{471829B8-EB60-4BA7-A1C1-7587B1D4A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386" y="5966847"/>
            <a:ext cx="721392" cy="604382"/>
          </a:xfrm>
          <a:prstGeom prst="rect">
            <a:avLst/>
          </a:prstGeom>
        </p:spPr>
      </p:pic>
      <p:sp>
        <p:nvSpPr>
          <p:cNvPr id="5" name="Title 1">
            <a:extLst>
              <a:ext uri="{FF2B5EF4-FFF2-40B4-BE49-F238E27FC236}">
                <a16:creationId xmlns:a16="http://schemas.microsoft.com/office/drawing/2014/main" id="{DC722398-A4F1-CBFA-A01C-94EB5026219A}"/>
              </a:ext>
            </a:extLst>
          </p:cNvPr>
          <p:cNvSpPr txBox="1">
            <a:spLocks/>
          </p:cNvSpPr>
          <p:nvPr/>
        </p:nvSpPr>
        <p:spPr>
          <a:xfrm>
            <a:off x="2613803" y="679511"/>
            <a:ext cx="7151299" cy="659444"/>
          </a:xfrm>
          <a:prstGeom prst="rect">
            <a:avLst/>
          </a:prstGeom>
          <a:solidFill>
            <a:schemeClr val="tx1">
              <a:lumMod val="85000"/>
              <a:lumOff val="15000"/>
              <a:alpha val="70000"/>
            </a:schemeClr>
          </a:solidFill>
        </p:spPr>
        <p:txBody>
          <a:bodyPr vert="horz" lIns="91440" tIns="45720" rIns="91440" bIns="45720" rtlCol="0" anchor="t">
            <a:noAutofit/>
          </a:bodyPr>
          <a:lstStyle>
            <a:lvl1pPr algn="r" rtl="0" eaLnBrk="1" fontAlgn="base" hangingPunct="1">
              <a:spcBef>
                <a:spcPct val="0"/>
              </a:spcBef>
              <a:spcAft>
                <a:spcPct val="0"/>
              </a:spcAft>
              <a:defRPr sz="4200" kern="1200">
                <a:solidFill>
                  <a:schemeClr val="bg1"/>
                </a:solidFill>
                <a:latin typeface="+mj-lt"/>
                <a:ea typeface="MS PGothic" pitchFamily="34" charset="-128"/>
                <a:cs typeface="MS PGothic" charset="0"/>
              </a:defRPr>
            </a:lvl1pPr>
            <a:lvl2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2pPr>
            <a:lvl3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3pPr>
            <a:lvl4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4pPr>
            <a:lvl5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5pPr>
            <a:lvl6pPr marL="4572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6pPr>
            <a:lvl7pPr marL="9144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7pPr>
            <a:lvl8pPr marL="13716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8pPr>
            <a:lvl9pPr marL="18288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9pPr>
          </a:lstStyle>
          <a:p>
            <a:pPr algn="ctr"/>
            <a:r>
              <a:rPr lang="en-US" sz="3600" dirty="0">
                <a:solidFill>
                  <a:schemeClr val="accent2">
                    <a:lumMod val="75000"/>
                  </a:schemeClr>
                </a:solidFill>
                <a:latin typeface="+mn-lt"/>
                <a:cs typeface="Century Gothic"/>
              </a:rPr>
              <a:t>What do you need for your set-up?</a:t>
            </a:r>
            <a:endParaRPr lang="en-US" sz="3600" dirty="0">
              <a:solidFill>
                <a:schemeClr val="accent2">
                  <a:lumMod val="75000"/>
                </a:schemeClr>
              </a:solidFill>
              <a:latin typeface="+mn-lt"/>
            </a:endParaRPr>
          </a:p>
        </p:txBody>
      </p:sp>
      <p:pic>
        <p:nvPicPr>
          <p:cNvPr id="6" name="Picture 5">
            <a:extLst>
              <a:ext uri="{FF2B5EF4-FFF2-40B4-BE49-F238E27FC236}">
                <a16:creationId xmlns:a16="http://schemas.microsoft.com/office/drawing/2014/main" id="{C3A10263-E3FC-9D11-08EE-452DF261AADF}"/>
              </a:ext>
            </a:extLst>
          </p:cNvPr>
          <p:cNvPicPr>
            <a:picLocks noChangeAspect="1"/>
          </p:cNvPicPr>
          <p:nvPr/>
        </p:nvPicPr>
        <p:blipFill>
          <a:blip r:embed="rId5"/>
          <a:stretch>
            <a:fillRect/>
          </a:stretch>
        </p:blipFill>
        <p:spPr>
          <a:xfrm>
            <a:off x="6413902" y="2009398"/>
            <a:ext cx="1878001" cy="1854526"/>
          </a:xfrm>
          <a:prstGeom prst="rect">
            <a:avLst/>
          </a:prstGeom>
        </p:spPr>
      </p:pic>
      <p:pic>
        <p:nvPicPr>
          <p:cNvPr id="8" name="Picture 7" descr="A container of cotton candy&#10;&#10;Description automatically generated">
            <a:extLst>
              <a:ext uri="{FF2B5EF4-FFF2-40B4-BE49-F238E27FC236}">
                <a16:creationId xmlns:a16="http://schemas.microsoft.com/office/drawing/2014/main" id="{20E2F55A-300A-E488-B79C-F6D09726FB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1080" y="4366989"/>
            <a:ext cx="1878003" cy="1878003"/>
          </a:xfrm>
          <a:prstGeom prst="rect">
            <a:avLst/>
          </a:prstGeom>
        </p:spPr>
      </p:pic>
      <p:pic>
        <p:nvPicPr>
          <p:cNvPr id="10" name="Picture 9">
            <a:extLst>
              <a:ext uri="{FF2B5EF4-FFF2-40B4-BE49-F238E27FC236}">
                <a16:creationId xmlns:a16="http://schemas.microsoft.com/office/drawing/2014/main" id="{F25B2934-C6D5-8AC6-4FCE-0764ADA86F55}"/>
              </a:ext>
            </a:extLst>
          </p:cNvPr>
          <p:cNvPicPr>
            <a:picLocks noChangeAspect="1"/>
          </p:cNvPicPr>
          <p:nvPr/>
        </p:nvPicPr>
        <p:blipFill>
          <a:blip r:embed="rId7"/>
          <a:stretch>
            <a:fillRect/>
          </a:stretch>
        </p:blipFill>
        <p:spPr>
          <a:xfrm>
            <a:off x="6413902" y="4381716"/>
            <a:ext cx="1878000" cy="1878003"/>
          </a:xfrm>
          <a:prstGeom prst="rect">
            <a:avLst/>
          </a:prstGeom>
        </p:spPr>
      </p:pic>
      <p:pic>
        <p:nvPicPr>
          <p:cNvPr id="13" name="Picture 12" descr="A white box with red text&#10;&#10;Description automatically generated">
            <a:extLst>
              <a:ext uri="{FF2B5EF4-FFF2-40B4-BE49-F238E27FC236}">
                <a16:creationId xmlns:a16="http://schemas.microsoft.com/office/drawing/2014/main" id="{FA54CBCF-4F11-08D7-AD21-6CE40EA823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1080" y="2009398"/>
            <a:ext cx="1878002" cy="1878002"/>
          </a:xfrm>
          <a:prstGeom prst="rect">
            <a:avLst/>
          </a:prstGeom>
        </p:spPr>
      </p:pic>
    </p:spTree>
    <p:extLst>
      <p:ext uri="{BB962C8B-B14F-4D97-AF65-F5344CB8AC3E}">
        <p14:creationId xmlns:p14="http://schemas.microsoft.com/office/powerpoint/2010/main" val="175852666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0" name="Content Placeholder 3">
            <a:extLst>
              <a:ext uri="{FF2B5EF4-FFF2-40B4-BE49-F238E27FC236}">
                <a16:creationId xmlns:a16="http://schemas.microsoft.com/office/drawing/2014/main" id="{4C4669C5-820F-4075-844D-8233BE731556}"/>
              </a:ext>
            </a:extLst>
          </p:cNvPr>
          <p:cNvGraphicFramePr>
            <a:graphicFrameLocks noGrp="1"/>
          </p:cNvGraphicFramePr>
          <p:nvPr>
            <p:ph idx="1"/>
            <p:extLst>
              <p:ext uri="{D42A27DB-BD31-4B8C-83A1-F6EECF244321}">
                <p14:modId xmlns:p14="http://schemas.microsoft.com/office/powerpoint/2010/main" val="3512402806"/>
              </p:ext>
            </p:extLst>
          </p:nvPr>
        </p:nvGraphicFramePr>
        <p:xfrm>
          <a:off x="2164407" y="2819400"/>
          <a:ext cx="4572000" cy="3505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1" name="Content Placeholder 3">
            <a:extLst>
              <a:ext uri="{FF2B5EF4-FFF2-40B4-BE49-F238E27FC236}">
                <a16:creationId xmlns:a16="http://schemas.microsoft.com/office/drawing/2014/main" id="{404283B0-28ED-4015-A51E-38BC6BAA1401}"/>
              </a:ext>
            </a:extLst>
          </p:cNvPr>
          <p:cNvGraphicFramePr>
            <a:graphicFrameLocks/>
          </p:cNvGraphicFramePr>
          <p:nvPr>
            <p:extLst>
              <p:ext uri="{D42A27DB-BD31-4B8C-83A1-F6EECF244321}">
                <p14:modId xmlns:p14="http://schemas.microsoft.com/office/powerpoint/2010/main" val="3728779303"/>
              </p:ext>
            </p:extLst>
          </p:nvPr>
        </p:nvGraphicFramePr>
        <p:xfrm>
          <a:off x="5060007" y="1676400"/>
          <a:ext cx="4572000" cy="35051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3" name="TextBox 32">
            <a:extLst>
              <a:ext uri="{FF2B5EF4-FFF2-40B4-BE49-F238E27FC236}">
                <a16:creationId xmlns:a16="http://schemas.microsoft.com/office/drawing/2014/main" id="{C14B5453-A853-4C48-B14D-8B591ACC874F}"/>
              </a:ext>
            </a:extLst>
          </p:cNvPr>
          <p:cNvSpPr txBox="1"/>
          <p:nvPr/>
        </p:nvSpPr>
        <p:spPr>
          <a:xfrm>
            <a:off x="2148593" y="4680845"/>
            <a:ext cx="1676400" cy="646331"/>
          </a:xfrm>
          <a:prstGeom prst="rect">
            <a:avLst/>
          </a:prstGeom>
          <a:noFill/>
        </p:spPr>
        <p:txBody>
          <a:bodyPr wrap="square" rtlCol="0">
            <a:spAutoFit/>
          </a:bodyPr>
          <a:lstStyle/>
          <a:p>
            <a:r>
              <a:rPr lang="en-US" dirty="0"/>
              <a:t>Price : 6100.00</a:t>
            </a:r>
          </a:p>
        </p:txBody>
      </p:sp>
      <p:sp>
        <p:nvSpPr>
          <p:cNvPr id="34" name="TextBox 33">
            <a:extLst>
              <a:ext uri="{FF2B5EF4-FFF2-40B4-BE49-F238E27FC236}">
                <a16:creationId xmlns:a16="http://schemas.microsoft.com/office/drawing/2014/main" id="{E70659FB-8D31-4988-B532-B5F97B3BC365}"/>
              </a:ext>
            </a:extLst>
          </p:cNvPr>
          <p:cNvSpPr txBox="1"/>
          <p:nvPr/>
        </p:nvSpPr>
        <p:spPr>
          <a:xfrm>
            <a:off x="4973733" y="3538273"/>
            <a:ext cx="1905000" cy="584775"/>
          </a:xfrm>
          <a:prstGeom prst="rect">
            <a:avLst/>
          </a:prstGeom>
          <a:noFill/>
        </p:spPr>
        <p:txBody>
          <a:bodyPr wrap="square" rtlCol="0">
            <a:spAutoFit/>
          </a:bodyPr>
          <a:lstStyle/>
          <a:p>
            <a:r>
              <a:rPr lang="en-US" sz="1600" dirty="0"/>
              <a:t>Price AED 1,600.00</a:t>
            </a:r>
          </a:p>
        </p:txBody>
      </p:sp>
      <p:pic>
        <p:nvPicPr>
          <p:cNvPr id="15" name="Picture 14" descr="A close up of a sign&#10;&#10;Description automatically generated">
            <a:extLst>
              <a:ext uri="{FF2B5EF4-FFF2-40B4-BE49-F238E27FC236}">
                <a16:creationId xmlns:a16="http://schemas.microsoft.com/office/drawing/2014/main" id="{0C336CD3-08BA-47B1-9DA5-EDD2CAF8F6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89068" y="6048825"/>
            <a:ext cx="721392" cy="604382"/>
          </a:xfrm>
          <a:prstGeom prst="rect">
            <a:avLst/>
          </a:prstGeom>
        </p:spPr>
      </p:pic>
      <p:sp>
        <p:nvSpPr>
          <p:cNvPr id="3" name="Title 1">
            <a:extLst>
              <a:ext uri="{FF2B5EF4-FFF2-40B4-BE49-F238E27FC236}">
                <a16:creationId xmlns:a16="http://schemas.microsoft.com/office/drawing/2014/main" id="{2C0A6AFC-8F7D-1AD2-45C4-86B00F8C7E0D}"/>
              </a:ext>
            </a:extLst>
          </p:cNvPr>
          <p:cNvSpPr txBox="1">
            <a:spLocks/>
          </p:cNvSpPr>
          <p:nvPr/>
        </p:nvSpPr>
        <p:spPr>
          <a:xfrm>
            <a:off x="3278038" y="656566"/>
            <a:ext cx="4908430" cy="659444"/>
          </a:xfrm>
          <a:prstGeom prst="rect">
            <a:avLst/>
          </a:prstGeom>
          <a:solidFill>
            <a:schemeClr val="tx1">
              <a:lumMod val="85000"/>
              <a:lumOff val="15000"/>
              <a:alpha val="70000"/>
            </a:schemeClr>
          </a:solidFill>
        </p:spPr>
        <p:txBody>
          <a:bodyPr vert="horz" lIns="91440" tIns="45720" rIns="91440" bIns="45720" rtlCol="0" anchor="t">
            <a:noAutofit/>
          </a:bodyPr>
          <a:lstStyle>
            <a:lvl1pPr algn="r" rtl="0" eaLnBrk="1" fontAlgn="base" hangingPunct="1">
              <a:spcBef>
                <a:spcPct val="0"/>
              </a:spcBef>
              <a:spcAft>
                <a:spcPct val="0"/>
              </a:spcAft>
              <a:defRPr sz="4200" kern="1200">
                <a:solidFill>
                  <a:schemeClr val="bg1"/>
                </a:solidFill>
                <a:latin typeface="+mj-lt"/>
                <a:ea typeface="MS PGothic" pitchFamily="34" charset="-128"/>
                <a:cs typeface="MS PGothic" charset="0"/>
              </a:defRPr>
            </a:lvl1pPr>
            <a:lvl2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2pPr>
            <a:lvl3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3pPr>
            <a:lvl4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4pPr>
            <a:lvl5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5pPr>
            <a:lvl6pPr marL="4572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6pPr>
            <a:lvl7pPr marL="9144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7pPr>
            <a:lvl8pPr marL="13716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8pPr>
            <a:lvl9pPr marL="18288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9pPr>
          </a:lstStyle>
          <a:p>
            <a:pPr algn="ctr"/>
            <a:r>
              <a:rPr lang="en-US" sz="3600" dirty="0">
                <a:latin typeface="+mn-lt"/>
                <a:cs typeface="Century Gothic"/>
              </a:rPr>
              <a:t>Cotton candy equipment</a:t>
            </a:r>
            <a:endParaRPr lang="en-US" sz="3600" dirty="0">
              <a:latin typeface="+mn-lt"/>
            </a:endParaRPr>
          </a:p>
        </p:txBody>
      </p:sp>
    </p:spTree>
    <p:extLst>
      <p:ext uri="{BB962C8B-B14F-4D97-AF65-F5344CB8AC3E}">
        <p14:creationId xmlns:p14="http://schemas.microsoft.com/office/powerpoint/2010/main" val="405022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D8C8B-7269-4C61-9EB3-3EAB861E739E}"/>
              </a:ext>
            </a:extLst>
          </p:cNvPr>
          <p:cNvSpPr>
            <a:spLocks noGrp="1"/>
          </p:cNvSpPr>
          <p:nvPr>
            <p:ph idx="1"/>
          </p:nvPr>
        </p:nvSpPr>
        <p:spPr>
          <a:xfrm>
            <a:off x="520401" y="2133601"/>
            <a:ext cx="9436100" cy="3992563"/>
          </a:xfrm>
        </p:spPr>
        <p:txBody>
          <a:bodyPr/>
          <a:lstStyle/>
          <a:p>
            <a:r>
              <a:rPr lang="en-US" sz="1400" dirty="0"/>
              <a:t>#3451 – Vanilla Pink </a:t>
            </a:r>
            <a:r>
              <a:rPr lang="en-US" sz="1400" dirty="0" err="1"/>
              <a:t>Flossine</a:t>
            </a:r>
            <a:endParaRPr lang="en-US" sz="1400" dirty="0"/>
          </a:p>
          <a:p>
            <a:r>
              <a:rPr lang="en-US" sz="1400" dirty="0"/>
              <a:t>#3452 – Cherry Red </a:t>
            </a:r>
            <a:r>
              <a:rPr lang="en-US" sz="1400" dirty="0" err="1"/>
              <a:t>Flossine</a:t>
            </a:r>
            <a:endParaRPr lang="en-US" sz="1400" dirty="0"/>
          </a:p>
          <a:p>
            <a:r>
              <a:rPr lang="en-US" sz="1400" dirty="0"/>
              <a:t>#3453 – Blue Raspberry </a:t>
            </a:r>
            <a:r>
              <a:rPr lang="en-US" sz="1400" dirty="0" err="1"/>
              <a:t>Flossine</a:t>
            </a:r>
            <a:endParaRPr lang="en-US" sz="1400" dirty="0"/>
          </a:p>
          <a:p>
            <a:r>
              <a:rPr lang="en-US" sz="1400" dirty="0"/>
              <a:t>#3458 – Orange </a:t>
            </a:r>
            <a:r>
              <a:rPr lang="en-US" sz="1400" dirty="0" err="1"/>
              <a:t>Flossine</a:t>
            </a:r>
            <a:endParaRPr lang="en-US" sz="1400" dirty="0"/>
          </a:p>
          <a:p>
            <a:r>
              <a:rPr lang="en-US" sz="1400" dirty="0"/>
              <a:t>#3462 – Banana </a:t>
            </a:r>
            <a:r>
              <a:rPr lang="en-US" sz="1400" dirty="0" err="1"/>
              <a:t>Flossine</a:t>
            </a:r>
            <a:endParaRPr lang="en-US" sz="1400" dirty="0"/>
          </a:p>
          <a:p>
            <a:r>
              <a:rPr lang="en-US" sz="1400" dirty="0"/>
              <a:t>#3466 – Green Apple </a:t>
            </a:r>
            <a:r>
              <a:rPr lang="en-US" sz="1400" dirty="0" err="1"/>
              <a:t>Flossine</a:t>
            </a:r>
            <a:endParaRPr lang="en-US" sz="1400" dirty="0"/>
          </a:p>
          <a:p>
            <a:endParaRPr lang="en-US" dirty="0"/>
          </a:p>
        </p:txBody>
      </p:sp>
      <p:sp>
        <p:nvSpPr>
          <p:cNvPr id="5" name="7-Point Star 5">
            <a:extLst>
              <a:ext uri="{FF2B5EF4-FFF2-40B4-BE49-F238E27FC236}">
                <a16:creationId xmlns:a16="http://schemas.microsoft.com/office/drawing/2014/main" id="{9F4A4711-F6B6-4163-881B-6C939C576DB9}"/>
              </a:ext>
            </a:extLst>
          </p:cNvPr>
          <p:cNvSpPr/>
          <p:nvPr/>
        </p:nvSpPr>
        <p:spPr>
          <a:xfrm>
            <a:off x="8502224" y="1943905"/>
            <a:ext cx="3336304" cy="2843463"/>
          </a:xfrm>
          <a:prstGeom prst="star7">
            <a:avLst/>
          </a:prstGeom>
          <a:solidFill>
            <a:srgbClr val="FF1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effectLst>
                <a:outerShdw blurRad="38100" dist="38100" dir="2700000" algn="tl">
                  <a:srgbClr val="000000">
                    <a:alpha val="43137"/>
                  </a:srgbClr>
                </a:outerShdw>
              </a:effectLst>
              <a:latin typeface="Century Gothic" pitchFamily="34" charset="0"/>
            </a:endParaRPr>
          </a:p>
          <a:p>
            <a:pPr algn="ctr"/>
            <a:r>
              <a:rPr lang="en-US" sz="1400" u="sng" dirty="0">
                <a:effectLst>
                  <a:outerShdw blurRad="38100" dist="38100" dir="2700000" algn="tl">
                    <a:srgbClr val="000000">
                      <a:alpha val="43137"/>
                    </a:srgbClr>
                  </a:outerShdw>
                </a:effectLst>
                <a:latin typeface="Century Gothic" pitchFamily="34" charset="0"/>
              </a:rPr>
              <a:t>Mixing Instructions:</a:t>
            </a:r>
          </a:p>
          <a:p>
            <a:pPr algn="ctr"/>
            <a:endParaRPr lang="en-US" sz="1400" dirty="0">
              <a:effectLst>
                <a:outerShdw blurRad="38100" dist="38100" dir="2700000" algn="tl">
                  <a:srgbClr val="000000">
                    <a:alpha val="43137"/>
                  </a:srgbClr>
                </a:outerShdw>
              </a:effectLst>
              <a:latin typeface="Century Gothic" pitchFamily="34" charset="0"/>
            </a:endParaRPr>
          </a:p>
          <a:p>
            <a:pPr algn="ctr"/>
            <a:r>
              <a:rPr lang="en-US" sz="1400" dirty="0">
                <a:effectLst>
                  <a:outerShdw blurRad="38100" dist="38100" dir="2700000" algn="tl">
                    <a:srgbClr val="000000">
                      <a:alpha val="43137"/>
                    </a:srgbClr>
                  </a:outerShdw>
                </a:effectLst>
                <a:latin typeface="Century Gothic" pitchFamily="34" charset="0"/>
              </a:rPr>
              <a:t>Use 1-2 tbsp. to 10 lb. sugar (either cane sugar or beet sugar) </a:t>
            </a:r>
          </a:p>
          <a:p>
            <a:pPr algn="ctr"/>
            <a:r>
              <a:rPr lang="en-US" sz="1400" dirty="0">
                <a:effectLst>
                  <a:outerShdw blurRad="38100" dist="38100" dir="2700000" algn="tl">
                    <a:srgbClr val="000000">
                      <a:alpha val="43137"/>
                    </a:srgbClr>
                  </a:outerShdw>
                </a:effectLst>
                <a:latin typeface="Century Gothic" pitchFamily="34" charset="0"/>
              </a:rPr>
              <a:t>Mix thoroughly</a:t>
            </a:r>
          </a:p>
        </p:txBody>
      </p:sp>
      <p:pic>
        <p:nvPicPr>
          <p:cNvPr id="6" name="Picture 2" descr="http://thumbs1.ebaystatic.com/d/l225/m/mIIf8YfRFrPFXdTCVfwaGMQ.jpg">
            <a:hlinkClick r:id="rId2"/>
            <a:extLst>
              <a:ext uri="{FF2B5EF4-FFF2-40B4-BE49-F238E27FC236}">
                <a16:creationId xmlns:a16="http://schemas.microsoft.com/office/drawing/2014/main" id="{53195297-4D2F-4167-89CB-71F1B25B39C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0340"/>
          <a:stretch/>
        </p:blipFill>
        <p:spPr bwMode="auto">
          <a:xfrm>
            <a:off x="4698991" y="2409446"/>
            <a:ext cx="996035" cy="113920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4" descr="http://i1070.photobucket.com/albums/u497/Hypothermias_Shaved_Ice/blue_raspberry_cotton_candy_flossine_free_shipping_1_pound_jar.jpg">
            <a:hlinkClick r:id="rId4"/>
            <a:extLst>
              <a:ext uri="{FF2B5EF4-FFF2-40B4-BE49-F238E27FC236}">
                <a16:creationId xmlns:a16="http://schemas.microsoft.com/office/drawing/2014/main" id="{D891FD12-FB28-4E5E-A19C-39B627C6D6A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774809" y="2426797"/>
            <a:ext cx="969068" cy="110450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4" descr="http://i1070.photobucket.com/albums/u497/Hypothermias_Shaved_Ice/blue_raspberry_cotton_candy_flossine_free_shipping_1_pound_jar.jpg">
            <a:hlinkClick r:id="rId4"/>
            <a:extLst>
              <a:ext uri="{FF2B5EF4-FFF2-40B4-BE49-F238E27FC236}">
                <a16:creationId xmlns:a16="http://schemas.microsoft.com/office/drawing/2014/main" id="{74BC3F4A-87A4-4CE8-8DFB-BF10A770394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743877" y="2426796"/>
            <a:ext cx="947387" cy="107979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http://t2.gstatic.com/images?q=tbn:ANd9GcRSI0O7m3jIqS5iyGhc0U81Q-7L2ujbbOdaiZqW6lvdTi_gUdfa">
            <a:hlinkClick r:id="rId6"/>
            <a:extLst>
              <a:ext uri="{FF2B5EF4-FFF2-40B4-BE49-F238E27FC236}">
                <a16:creationId xmlns:a16="http://schemas.microsoft.com/office/drawing/2014/main" id="{9CFF8E97-05A0-4AD0-B152-6EBD6ADB698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18473" y="3505907"/>
            <a:ext cx="1114871" cy="128146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http://t1.gstatic.com/images?q=tbn:ANd9GcQqg1BdN6o3uZgpjkxV1K8_PmRv_WEQgD3pMadU3DL97bGykfta7w">
            <a:hlinkClick r:id="rId8"/>
            <a:extLst>
              <a:ext uri="{FF2B5EF4-FFF2-40B4-BE49-F238E27FC236}">
                <a16:creationId xmlns:a16="http://schemas.microsoft.com/office/drawing/2014/main" id="{7DD3F31C-2E18-4533-92E5-DF7F4C58F195}"/>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795908" y="3505907"/>
            <a:ext cx="1028128" cy="119948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2" descr="http://www.hypothermias.com/images/uploads/Cotton%20Candy/green_apple_cotton_candy_flossine.jpg">
            <a:hlinkClick r:id="rId10"/>
            <a:extLst>
              <a:ext uri="{FF2B5EF4-FFF2-40B4-BE49-F238E27FC236}">
                <a16:creationId xmlns:a16="http://schemas.microsoft.com/office/drawing/2014/main" id="{78AC7090-A2EA-4DCB-8152-5DD3560C1ABC}"/>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835400" y="3519165"/>
            <a:ext cx="985912" cy="114795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A close up of a sign&#10;&#10;Description automatically generated">
            <a:extLst>
              <a:ext uri="{FF2B5EF4-FFF2-40B4-BE49-F238E27FC236}">
                <a16:creationId xmlns:a16="http://schemas.microsoft.com/office/drawing/2014/main" id="{695A3326-07ED-47F4-A0A5-E75C5C914C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89068" y="6048825"/>
            <a:ext cx="721392" cy="604382"/>
          </a:xfrm>
          <a:prstGeom prst="rect">
            <a:avLst/>
          </a:prstGeom>
        </p:spPr>
      </p:pic>
      <p:sp>
        <p:nvSpPr>
          <p:cNvPr id="13" name="Rectangle 12">
            <a:extLst>
              <a:ext uri="{FF2B5EF4-FFF2-40B4-BE49-F238E27FC236}">
                <a16:creationId xmlns:a16="http://schemas.microsoft.com/office/drawing/2014/main" id="{7E4E620E-E4E8-4373-BD7A-632CD6C9EDD1}"/>
              </a:ext>
            </a:extLst>
          </p:cNvPr>
          <p:cNvSpPr/>
          <p:nvPr/>
        </p:nvSpPr>
        <p:spPr>
          <a:xfrm>
            <a:off x="3753032" y="5436161"/>
            <a:ext cx="3071004" cy="923330"/>
          </a:xfrm>
          <a:prstGeom prst="rect">
            <a:avLst/>
          </a:prstGeom>
        </p:spPr>
        <p:txBody>
          <a:bodyPr wrap="square">
            <a:spAutoFit/>
          </a:bodyPr>
          <a:lstStyle/>
          <a:p>
            <a:pPr algn="ctr"/>
            <a:r>
              <a:rPr lang="en-US" dirty="0" err="1">
                <a:effectLst>
                  <a:outerShdw blurRad="38100" dist="38100" dir="2700000" algn="tl">
                    <a:srgbClr val="DC6BC0">
                      <a:alpha val="43000"/>
                    </a:srgbClr>
                  </a:outerShdw>
                </a:effectLst>
              </a:rPr>
              <a:t>Flossine</a:t>
            </a:r>
            <a:r>
              <a:rPr lang="en-US" dirty="0">
                <a:effectLst>
                  <a:outerShdw blurRad="38100" dist="38100" dir="2700000" algn="tl">
                    <a:srgbClr val="DC6BC0">
                      <a:alpha val="43000"/>
                    </a:srgbClr>
                  </a:outerShdw>
                </a:effectLst>
              </a:rPr>
              <a:t> are the flavors </a:t>
            </a:r>
            <a:br>
              <a:rPr lang="en-US" dirty="0">
                <a:effectLst>
                  <a:outerShdw blurRad="38100" dist="38100" dir="2700000" algn="tl">
                    <a:srgbClr val="DC6BC0">
                      <a:alpha val="43000"/>
                    </a:srgbClr>
                  </a:outerShdw>
                </a:effectLst>
              </a:rPr>
            </a:br>
            <a:r>
              <a:rPr lang="en-US" dirty="0">
                <a:effectLst>
                  <a:outerShdw blurRad="38100" dist="38100" dir="2700000" algn="tl">
                    <a:srgbClr val="DC6BC0">
                      <a:alpha val="43000"/>
                    </a:srgbClr>
                  </a:outerShdw>
                </a:effectLst>
              </a:rPr>
              <a:t>Price per jar:  AED 150/- + VAT</a:t>
            </a:r>
            <a:br>
              <a:rPr lang="en-US" dirty="0"/>
            </a:br>
            <a:endParaRPr lang="en-US" dirty="0"/>
          </a:p>
        </p:txBody>
      </p:sp>
      <p:sp>
        <p:nvSpPr>
          <p:cNvPr id="4" name="Title 1">
            <a:extLst>
              <a:ext uri="{FF2B5EF4-FFF2-40B4-BE49-F238E27FC236}">
                <a16:creationId xmlns:a16="http://schemas.microsoft.com/office/drawing/2014/main" id="{C5AC9EA4-92E7-E26C-ABDC-3648DF498B70}"/>
              </a:ext>
            </a:extLst>
          </p:cNvPr>
          <p:cNvSpPr txBox="1">
            <a:spLocks/>
          </p:cNvSpPr>
          <p:nvPr/>
        </p:nvSpPr>
        <p:spPr>
          <a:xfrm>
            <a:off x="3336305" y="731836"/>
            <a:ext cx="4344678" cy="659444"/>
          </a:xfrm>
          <a:prstGeom prst="rect">
            <a:avLst/>
          </a:prstGeom>
          <a:solidFill>
            <a:schemeClr val="tx1">
              <a:lumMod val="85000"/>
              <a:lumOff val="15000"/>
              <a:alpha val="70000"/>
            </a:schemeClr>
          </a:solidFill>
        </p:spPr>
        <p:txBody>
          <a:bodyPr vert="horz" lIns="91440" tIns="45720" rIns="91440" bIns="45720" rtlCol="0" anchor="t">
            <a:noAutofit/>
          </a:bodyPr>
          <a:lstStyle>
            <a:lvl1pPr algn="r" rtl="0" eaLnBrk="1" fontAlgn="base" hangingPunct="1">
              <a:spcBef>
                <a:spcPct val="0"/>
              </a:spcBef>
              <a:spcAft>
                <a:spcPct val="0"/>
              </a:spcAft>
              <a:defRPr sz="4200" kern="1200">
                <a:solidFill>
                  <a:schemeClr val="bg1"/>
                </a:solidFill>
                <a:latin typeface="+mj-lt"/>
                <a:ea typeface="MS PGothic" pitchFamily="34" charset="-128"/>
                <a:cs typeface="MS PGothic" charset="0"/>
              </a:defRPr>
            </a:lvl1pPr>
            <a:lvl2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2pPr>
            <a:lvl3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3pPr>
            <a:lvl4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4pPr>
            <a:lvl5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5pPr>
            <a:lvl6pPr marL="4572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6pPr>
            <a:lvl7pPr marL="9144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7pPr>
            <a:lvl8pPr marL="13716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8pPr>
            <a:lvl9pPr marL="18288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9pPr>
          </a:lstStyle>
          <a:p>
            <a:pPr algn="ctr"/>
            <a:r>
              <a:rPr lang="en-US" sz="3600" dirty="0">
                <a:latin typeface="+mn-lt"/>
                <a:cs typeface="Century Gothic"/>
              </a:rPr>
              <a:t>Cotton candy flavors</a:t>
            </a:r>
            <a:endParaRPr lang="en-US" sz="3600" dirty="0">
              <a:latin typeface="+mn-lt"/>
            </a:endParaRPr>
          </a:p>
        </p:txBody>
      </p:sp>
    </p:spTree>
    <p:extLst>
      <p:ext uri="{BB962C8B-B14F-4D97-AF65-F5344CB8AC3E}">
        <p14:creationId xmlns:p14="http://schemas.microsoft.com/office/powerpoint/2010/main" val="377487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6" name="Content Placeholder 5">
            <a:extLst>
              <a:ext uri="{FF2B5EF4-FFF2-40B4-BE49-F238E27FC236}">
                <a16:creationId xmlns:a16="http://schemas.microsoft.com/office/drawing/2014/main" id="{DEBE54A5-660A-4CD3-A112-9EDEE62EABF4}"/>
              </a:ext>
            </a:extLst>
          </p:cNvPr>
          <p:cNvGraphicFramePr>
            <a:graphicFrameLocks noGrp="1"/>
          </p:cNvGraphicFramePr>
          <p:nvPr>
            <p:ph idx="1"/>
            <p:extLst>
              <p:ext uri="{D42A27DB-BD31-4B8C-83A1-F6EECF244321}">
                <p14:modId xmlns:p14="http://schemas.microsoft.com/office/powerpoint/2010/main" val="3979583262"/>
              </p:ext>
            </p:extLst>
          </p:nvPr>
        </p:nvGraphicFramePr>
        <p:xfrm>
          <a:off x="1691732" y="2192946"/>
          <a:ext cx="8833402" cy="4165142"/>
        </p:xfrm>
        <a:graphic>
          <a:graphicData uri="http://schemas.openxmlformats.org/drawingml/2006/table">
            <a:tbl>
              <a:tblPr firstRow="1" bandRow="1">
                <a:tableStyleId>{5C22544A-7EE6-4342-B048-85BDC9FD1C3A}</a:tableStyleId>
              </a:tblPr>
              <a:tblGrid>
                <a:gridCol w="1766680">
                  <a:extLst>
                    <a:ext uri="{9D8B030D-6E8A-4147-A177-3AD203B41FA5}">
                      <a16:colId xmlns:a16="http://schemas.microsoft.com/office/drawing/2014/main" val="20000"/>
                    </a:ext>
                  </a:extLst>
                </a:gridCol>
                <a:gridCol w="1632721">
                  <a:extLst>
                    <a:ext uri="{9D8B030D-6E8A-4147-A177-3AD203B41FA5}">
                      <a16:colId xmlns:a16="http://schemas.microsoft.com/office/drawing/2014/main" val="20001"/>
                    </a:ext>
                  </a:extLst>
                </a:gridCol>
                <a:gridCol w="1828531">
                  <a:extLst>
                    <a:ext uri="{9D8B030D-6E8A-4147-A177-3AD203B41FA5}">
                      <a16:colId xmlns:a16="http://schemas.microsoft.com/office/drawing/2014/main" val="20002"/>
                    </a:ext>
                  </a:extLst>
                </a:gridCol>
                <a:gridCol w="1838790">
                  <a:extLst>
                    <a:ext uri="{9D8B030D-6E8A-4147-A177-3AD203B41FA5}">
                      <a16:colId xmlns:a16="http://schemas.microsoft.com/office/drawing/2014/main" val="20003"/>
                    </a:ext>
                  </a:extLst>
                </a:gridCol>
                <a:gridCol w="1766680">
                  <a:extLst>
                    <a:ext uri="{9D8B030D-6E8A-4147-A177-3AD203B41FA5}">
                      <a16:colId xmlns:a16="http://schemas.microsoft.com/office/drawing/2014/main" val="20004"/>
                    </a:ext>
                  </a:extLst>
                </a:gridCol>
              </a:tblGrid>
              <a:tr h="846162">
                <a:tc>
                  <a:txBody>
                    <a:bodyPr/>
                    <a:lstStyle/>
                    <a:p>
                      <a:r>
                        <a:rPr lang="en-US" sz="2100" dirty="0"/>
                        <a:t>Item</a:t>
                      </a:r>
                    </a:p>
                  </a:txBody>
                  <a:tcPr marL="108380" marR="108380" marT="54190" marB="54190"/>
                </a:tc>
                <a:tc>
                  <a:txBody>
                    <a:bodyPr/>
                    <a:lstStyle/>
                    <a:p>
                      <a:r>
                        <a:rPr lang="en-US" sz="2100" dirty="0"/>
                        <a:t>Description</a:t>
                      </a:r>
                    </a:p>
                  </a:txBody>
                  <a:tcPr marL="108380" marR="108380" marT="54190" marB="54190"/>
                </a:tc>
                <a:tc>
                  <a:txBody>
                    <a:bodyPr/>
                    <a:lstStyle/>
                    <a:p>
                      <a:r>
                        <a:rPr lang="en-US" sz="2100" dirty="0"/>
                        <a:t>Packing</a:t>
                      </a:r>
                    </a:p>
                  </a:txBody>
                  <a:tcPr marL="108380" marR="108380" marT="54190" marB="54190"/>
                </a:tc>
                <a:tc>
                  <a:txBody>
                    <a:bodyPr/>
                    <a:lstStyle/>
                    <a:p>
                      <a:r>
                        <a:rPr lang="en-US" sz="2100" dirty="0"/>
                        <a:t>Price/AED</a:t>
                      </a:r>
                    </a:p>
                  </a:txBody>
                  <a:tcPr marL="108380" marR="108380" marT="54190" marB="54190"/>
                </a:tc>
                <a:tc>
                  <a:txBody>
                    <a:bodyPr/>
                    <a:lstStyle/>
                    <a:p>
                      <a:r>
                        <a:rPr lang="en-US" sz="2100" dirty="0"/>
                        <a:t>Cost per Serving/AED</a:t>
                      </a:r>
                    </a:p>
                  </a:txBody>
                  <a:tcPr marL="108380" marR="108380" marT="54190" marB="54190"/>
                </a:tc>
                <a:extLst>
                  <a:ext uri="{0D108BD9-81ED-4DB2-BD59-A6C34878D82A}">
                    <a16:rowId xmlns:a16="http://schemas.microsoft.com/office/drawing/2014/main" val="10000"/>
                  </a:ext>
                </a:extLst>
              </a:tr>
              <a:tr h="366009">
                <a:tc>
                  <a:txBody>
                    <a:bodyPr/>
                    <a:lstStyle/>
                    <a:p>
                      <a:r>
                        <a:rPr lang="en-US" sz="2100" dirty="0"/>
                        <a:t>3451+</a:t>
                      </a:r>
                    </a:p>
                  </a:txBody>
                  <a:tcPr marL="108380" marR="108380" marT="54190" marB="54190"/>
                </a:tc>
                <a:tc>
                  <a:txBody>
                    <a:bodyPr/>
                    <a:lstStyle/>
                    <a:p>
                      <a:r>
                        <a:rPr lang="en-US" sz="2100" dirty="0" err="1"/>
                        <a:t>Flossines</a:t>
                      </a:r>
                      <a:endParaRPr lang="en-US" sz="2100" dirty="0"/>
                    </a:p>
                  </a:txBody>
                  <a:tcPr marL="108380" marR="108380" marT="54190" marB="54190"/>
                </a:tc>
                <a:tc>
                  <a:txBody>
                    <a:bodyPr/>
                    <a:lstStyle/>
                    <a:p>
                      <a:r>
                        <a:rPr lang="en-US" sz="2100" dirty="0"/>
                        <a:t>1x454 </a:t>
                      </a:r>
                      <a:r>
                        <a:rPr lang="en-US" sz="2100" dirty="0" err="1"/>
                        <a:t>Grm</a:t>
                      </a:r>
                      <a:endParaRPr lang="en-US" sz="2100" dirty="0"/>
                    </a:p>
                  </a:txBody>
                  <a:tcPr marL="108380" marR="108380" marT="54190" marB="54190"/>
                </a:tc>
                <a:tc>
                  <a:txBody>
                    <a:bodyPr/>
                    <a:lstStyle/>
                    <a:p>
                      <a:r>
                        <a:rPr lang="en-US" sz="2100" dirty="0"/>
                        <a:t>150.00</a:t>
                      </a:r>
                    </a:p>
                  </a:txBody>
                  <a:tcPr marL="108380" marR="108380" marT="54190" marB="54190"/>
                </a:tc>
                <a:tc>
                  <a:txBody>
                    <a:bodyPr/>
                    <a:lstStyle/>
                    <a:p>
                      <a:r>
                        <a:rPr lang="en-US" sz="2100" dirty="0"/>
                        <a:t>0.07</a:t>
                      </a:r>
                    </a:p>
                  </a:txBody>
                  <a:tcPr marL="108380" marR="108380" marT="54190" marB="54190"/>
                </a:tc>
                <a:extLst>
                  <a:ext uri="{0D108BD9-81ED-4DB2-BD59-A6C34878D82A}">
                    <a16:rowId xmlns:a16="http://schemas.microsoft.com/office/drawing/2014/main" val="10001"/>
                  </a:ext>
                </a:extLst>
              </a:tr>
              <a:tr h="366009">
                <a:tc>
                  <a:txBody>
                    <a:bodyPr/>
                    <a:lstStyle/>
                    <a:p>
                      <a:r>
                        <a:rPr lang="en-US" sz="2100" dirty="0"/>
                        <a:t>Sugar</a:t>
                      </a:r>
                    </a:p>
                  </a:txBody>
                  <a:tcPr marL="108380" marR="108380" marT="54190" marB="54190"/>
                </a:tc>
                <a:tc>
                  <a:txBody>
                    <a:bodyPr/>
                    <a:lstStyle/>
                    <a:p>
                      <a:r>
                        <a:rPr lang="en-US" sz="2100" dirty="0"/>
                        <a:t>Sugar</a:t>
                      </a:r>
                    </a:p>
                  </a:txBody>
                  <a:tcPr marL="108380" marR="108380" marT="54190" marB="54190"/>
                </a:tc>
                <a:tc>
                  <a:txBody>
                    <a:bodyPr/>
                    <a:lstStyle/>
                    <a:p>
                      <a:r>
                        <a:rPr lang="en-US" sz="2100" dirty="0"/>
                        <a:t>1x2 Kg</a:t>
                      </a:r>
                    </a:p>
                  </a:txBody>
                  <a:tcPr marL="108380" marR="108380" marT="54190" marB="54190"/>
                </a:tc>
                <a:tc>
                  <a:txBody>
                    <a:bodyPr/>
                    <a:lstStyle/>
                    <a:p>
                      <a:r>
                        <a:rPr lang="en-US" sz="2100" dirty="0"/>
                        <a:t>5.00</a:t>
                      </a:r>
                    </a:p>
                  </a:txBody>
                  <a:tcPr marL="108380" marR="108380" marT="54190" marB="54190"/>
                </a:tc>
                <a:tc>
                  <a:txBody>
                    <a:bodyPr/>
                    <a:lstStyle/>
                    <a:p>
                      <a:r>
                        <a:rPr lang="en-US" sz="2100" dirty="0"/>
                        <a:t>0.06</a:t>
                      </a:r>
                    </a:p>
                  </a:txBody>
                  <a:tcPr marL="108380" marR="108380" marT="54190" marB="54190"/>
                </a:tc>
                <a:extLst>
                  <a:ext uri="{0D108BD9-81ED-4DB2-BD59-A6C34878D82A}">
                    <a16:rowId xmlns:a16="http://schemas.microsoft.com/office/drawing/2014/main" val="10002"/>
                  </a:ext>
                </a:extLst>
              </a:tr>
              <a:tr h="639427">
                <a:tc>
                  <a:txBody>
                    <a:bodyPr/>
                    <a:lstStyle/>
                    <a:p>
                      <a:r>
                        <a:rPr lang="en-US" sz="2100" dirty="0"/>
                        <a:t>3021</a:t>
                      </a:r>
                    </a:p>
                  </a:txBody>
                  <a:tcPr marL="108380" marR="108380" marT="54190" marB="54190"/>
                </a:tc>
                <a:tc>
                  <a:txBody>
                    <a:bodyPr/>
                    <a:lstStyle/>
                    <a:p>
                      <a:r>
                        <a:rPr lang="en-US" sz="2100" dirty="0"/>
                        <a:t>Candy</a:t>
                      </a:r>
                      <a:r>
                        <a:rPr lang="en-US" sz="2100" baseline="0" dirty="0"/>
                        <a:t> floss cones</a:t>
                      </a:r>
                      <a:endParaRPr lang="en-US" sz="2100" dirty="0"/>
                    </a:p>
                  </a:txBody>
                  <a:tcPr marL="108380" marR="108380" marT="54190" marB="54190"/>
                </a:tc>
                <a:tc>
                  <a:txBody>
                    <a:bodyPr/>
                    <a:lstStyle/>
                    <a:p>
                      <a:r>
                        <a:rPr lang="en-US" sz="2100" dirty="0"/>
                        <a:t>1x1000</a:t>
                      </a:r>
                    </a:p>
                  </a:txBody>
                  <a:tcPr marL="108380" marR="108380" marT="54190" marB="54190"/>
                </a:tc>
                <a:tc>
                  <a:txBody>
                    <a:bodyPr/>
                    <a:lstStyle/>
                    <a:p>
                      <a:r>
                        <a:rPr lang="en-US" sz="2100" dirty="0"/>
                        <a:t>175.00</a:t>
                      </a:r>
                    </a:p>
                  </a:txBody>
                  <a:tcPr marL="108380" marR="108380" marT="54190" marB="54190"/>
                </a:tc>
                <a:tc>
                  <a:txBody>
                    <a:bodyPr/>
                    <a:lstStyle/>
                    <a:p>
                      <a:r>
                        <a:rPr lang="en-US" sz="2100" dirty="0"/>
                        <a:t>0.17</a:t>
                      </a:r>
                    </a:p>
                  </a:txBody>
                  <a:tcPr marL="108380" marR="108380" marT="54190" marB="54190"/>
                </a:tc>
                <a:extLst>
                  <a:ext uri="{0D108BD9-81ED-4DB2-BD59-A6C34878D82A}">
                    <a16:rowId xmlns:a16="http://schemas.microsoft.com/office/drawing/2014/main" val="10003"/>
                  </a:ext>
                </a:extLst>
              </a:tr>
              <a:tr h="366009">
                <a:tc>
                  <a:txBody>
                    <a:bodyPr/>
                    <a:lstStyle/>
                    <a:p>
                      <a:r>
                        <a:rPr lang="en-US" sz="2100" dirty="0"/>
                        <a:t>Total</a:t>
                      </a:r>
                      <a:r>
                        <a:rPr lang="en-US" sz="2100" baseline="0" dirty="0"/>
                        <a:t> cost</a:t>
                      </a:r>
                      <a:endParaRPr lang="en-US" sz="2100" dirty="0"/>
                    </a:p>
                  </a:txBody>
                  <a:tcPr marL="108380" marR="108380" marT="54190" marB="54190"/>
                </a:tc>
                <a:tc>
                  <a:txBody>
                    <a:bodyPr/>
                    <a:lstStyle/>
                    <a:p>
                      <a:endParaRPr lang="en-US" sz="2100" dirty="0"/>
                    </a:p>
                  </a:txBody>
                  <a:tcPr marL="108380" marR="108380" marT="54190" marB="54190"/>
                </a:tc>
                <a:tc>
                  <a:txBody>
                    <a:bodyPr/>
                    <a:lstStyle/>
                    <a:p>
                      <a:endParaRPr lang="en-US" sz="2100" dirty="0"/>
                    </a:p>
                  </a:txBody>
                  <a:tcPr marL="108380" marR="108380" marT="54190" marB="54190"/>
                </a:tc>
                <a:tc>
                  <a:txBody>
                    <a:bodyPr/>
                    <a:lstStyle/>
                    <a:p>
                      <a:endParaRPr lang="en-US" sz="2100" dirty="0"/>
                    </a:p>
                  </a:txBody>
                  <a:tcPr marL="108380" marR="108380" marT="54190" marB="54190"/>
                </a:tc>
                <a:tc>
                  <a:txBody>
                    <a:bodyPr/>
                    <a:lstStyle/>
                    <a:p>
                      <a:r>
                        <a:rPr lang="en-US" sz="2100" dirty="0"/>
                        <a:t>0.30</a:t>
                      </a:r>
                    </a:p>
                  </a:txBody>
                  <a:tcPr marL="108380" marR="108380" marT="54190" marB="54190"/>
                </a:tc>
                <a:extLst>
                  <a:ext uri="{0D108BD9-81ED-4DB2-BD59-A6C34878D82A}">
                    <a16:rowId xmlns:a16="http://schemas.microsoft.com/office/drawing/2014/main" val="10004"/>
                  </a:ext>
                </a:extLst>
              </a:tr>
              <a:tr h="366009">
                <a:tc>
                  <a:txBody>
                    <a:bodyPr/>
                    <a:lstStyle/>
                    <a:p>
                      <a:r>
                        <a:rPr lang="en-US" sz="2100" dirty="0"/>
                        <a:t>S. Price</a:t>
                      </a:r>
                    </a:p>
                  </a:txBody>
                  <a:tcPr marL="108380" marR="108380" marT="54190" marB="54190"/>
                </a:tc>
                <a:tc>
                  <a:txBody>
                    <a:bodyPr/>
                    <a:lstStyle/>
                    <a:p>
                      <a:endParaRPr lang="en-US" sz="2100" dirty="0"/>
                    </a:p>
                  </a:txBody>
                  <a:tcPr marL="108380" marR="108380" marT="54190" marB="54190"/>
                </a:tc>
                <a:tc>
                  <a:txBody>
                    <a:bodyPr/>
                    <a:lstStyle/>
                    <a:p>
                      <a:endParaRPr lang="en-US" sz="2100" dirty="0"/>
                    </a:p>
                  </a:txBody>
                  <a:tcPr marL="108380" marR="108380" marT="54190" marB="54190"/>
                </a:tc>
                <a:tc>
                  <a:txBody>
                    <a:bodyPr/>
                    <a:lstStyle/>
                    <a:p>
                      <a:endParaRPr lang="en-US" sz="2100" dirty="0"/>
                    </a:p>
                  </a:txBody>
                  <a:tcPr marL="108380" marR="108380" marT="54190" marB="54190"/>
                </a:tc>
                <a:tc>
                  <a:txBody>
                    <a:bodyPr/>
                    <a:lstStyle/>
                    <a:p>
                      <a:r>
                        <a:rPr lang="en-US" sz="2100" dirty="0"/>
                        <a:t>10.00</a:t>
                      </a:r>
                    </a:p>
                  </a:txBody>
                  <a:tcPr marL="108380" marR="108380" marT="54190" marB="54190"/>
                </a:tc>
                <a:extLst>
                  <a:ext uri="{0D108BD9-81ED-4DB2-BD59-A6C34878D82A}">
                    <a16:rowId xmlns:a16="http://schemas.microsoft.com/office/drawing/2014/main" val="10005"/>
                  </a:ext>
                </a:extLst>
              </a:tr>
              <a:tr h="366009">
                <a:tc>
                  <a:txBody>
                    <a:bodyPr/>
                    <a:lstStyle/>
                    <a:p>
                      <a:r>
                        <a:rPr lang="en-US" sz="2100" dirty="0"/>
                        <a:t>Profit</a:t>
                      </a:r>
                    </a:p>
                  </a:txBody>
                  <a:tcPr marL="108380" marR="108380" marT="54190" marB="54190"/>
                </a:tc>
                <a:tc>
                  <a:txBody>
                    <a:bodyPr/>
                    <a:lstStyle/>
                    <a:p>
                      <a:endParaRPr lang="en-US" sz="2100" dirty="0"/>
                    </a:p>
                  </a:txBody>
                  <a:tcPr marL="108380" marR="108380" marT="54190" marB="54190"/>
                </a:tc>
                <a:tc>
                  <a:txBody>
                    <a:bodyPr/>
                    <a:lstStyle/>
                    <a:p>
                      <a:endParaRPr lang="en-US" sz="2100" dirty="0"/>
                    </a:p>
                  </a:txBody>
                  <a:tcPr marL="108380" marR="108380" marT="54190" marB="54190"/>
                </a:tc>
                <a:tc>
                  <a:txBody>
                    <a:bodyPr/>
                    <a:lstStyle/>
                    <a:p>
                      <a:endParaRPr lang="en-US" sz="2100" dirty="0"/>
                    </a:p>
                  </a:txBody>
                  <a:tcPr marL="108380" marR="108380" marT="54190" marB="54190"/>
                </a:tc>
                <a:tc>
                  <a:txBody>
                    <a:bodyPr/>
                    <a:lstStyle/>
                    <a:p>
                      <a:r>
                        <a:rPr lang="en-US" sz="2100" dirty="0"/>
                        <a:t>9.70</a:t>
                      </a:r>
                    </a:p>
                  </a:txBody>
                  <a:tcPr marL="108380" marR="108380" marT="54190" marB="54190"/>
                </a:tc>
                <a:extLst>
                  <a:ext uri="{0D108BD9-81ED-4DB2-BD59-A6C34878D82A}">
                    <a16:rowId xmlns:a16="http://schemas.microsoft.com/office/drawing/2014/main" val="10006"/>
                  </a:ext>
                </a:extLst>
              </a:tr>
              <a:tr h="366009">
                <a:tc>
                  <a:txBody>
                    <a:bodyPr/>
                    <a:lstStyle/>
                    <a:p>
                      <a:endParaRPr lang="en-US" sz="2100"/>
                    </a:p>
                  </a:txBody>
                  <a:tcPr marL="108380" marR="108380" marT="54190" marB="54190"/>
                </a:tc>
                <a:tc>
                  <a:txBody>
                    <a:bodyPr/>
                    <a:lstStyle/>
                    <a:p>
                      <a:endParaRPr lang="en-US" sz="2100"/>
                    </a:p>
                  </a:txBody>
                  <a:tcPr marL="108380" marR="108380" marT="54190" marB="54190"/>
                </a:tc>
                <a:tc>
                  <a:txBody>
                    <a:bodyPr/>
                    <a:lstStyle/>
                    <a:p>
                      <a:endParaRPr lang="en-US" sz="2100" dirty="0"/>
                    </a:p>
                  </a:txBody>
                  <a:tcPr marL="108380" marR="108380" marT="54190" marB="54190"/>
                </a:tc>
                <a:tc>
                  <a:txBody>
                    <a:bodyPr/>
                    <a:lstStyle/>
                    <a:p>
                      <a:endParaRPr lang="en-US" sz="2100"/>
                    </a:p>
                  </a:txBody>
                  <a:tcPr marL="108380" marR="108380" marT="54190" marB="54190"/>
                </a:tc>
                <a:tc>
                  <a:txBody>
                    <a:bodyPr/>
                    <a:lstStyle/>
                    <a:p>
                      <a:endParaRPr lang="en-US" sz="2100" dirty="0"/>
                    </a:p>
                  </a:txBody>
                  <a:tcPr marL="108380" marR="108380" marT="54190" marB="54190"/>
                </a:tc>
                <a:extLst>
                  <a:ext uri="{0D108BD9-81ED-4DB2-BD59-A6C34878D82A}">
                    <a16:rowId xmlns:a16="http://schemas.microsoft.com/office/drawing/2014/main" val="10007"/>
                  </a:ext>
                </a:extLst>
              </a:tr>
            </a:tbl>
          </a:graphicData>
        </a:graphic>
      </p:graphicFrame>
      <p:sp>
        <p:nvSpPr>
          <p:cNvPr id="5" name="Rectangle 4">
            <a:extLst>
              <a:ext uri="{FF2B5EF4-FFF2-40B4-BE49-F238E27FC236}">
                <a16:creationId xmlns:a16="http://schemas.microsoft.com/office/drawing/2014/main" id="{0968B6B3-DA8A-411E-B3BC-654743F1DA66}"/>
              </a:ext>
            </a:extLst>
          </p:cNvPr>
          <p:cNvSpPr/>
          <p:nvPr/>
        </p:nvSpPr>
        <p:spPr>
          <a:xfrm>
            <a:off x="1855862" y="6428841"/>
            <a:ext cx="8435463" cy="369332"/>
          </a:xfrm>
          <a:prstGeom prst="rect">
            <a:avLst/>
          </a:prstGeom>
        </p:spPr>
        <p:txBody>
          <a:bodyPr wrap="square">
            <a:spAutoFit/>
          </a:bodyPr>
          <a:lstStyle/>
          <a:p>
            <a:r>
              <a:rPr lang="en-US" dirty="0">
                <a:solidFill>
                  <a:schemeClr val="bg1"/>
                </a:solidFill>
                <a:highlight>
                  <a:srgbClr val="FFFF00"/>
                </a:highlight>
              </a:rPr>
              <a:t>1 Can </a:t>
            </a:r>
            <a:r>
              <a:rPr lang="en-US" dirty="0" err="1">
                <a:solidFill>
                  <a:schemeClr val="bg1"/>
                </a:solidFill>
                <a:highlight>
                  <a:srgbClr val="FFFF00"/>
                </a:highlight>
              </a:rPr>
              <a:t>flossine</a:t>
            </a:r>
            <a:r>
              <a:rPr lang="en-US" dirty="0">
                <a:solidFill>
                  <a:schemeClr val="bg1"/>
                </a:solidFill>
                <a:highlight>
                  <a:srgbClr val="FFFF00"/>
                </a:highlight>
              </a:rPr>
              <a:t> + 50 Kg Sugar will 2000 cones Mixing : 1 Kilo Sugar  1 Table spoon </a:t>
            </a:r>
            <a:r>
              <a:rPr lang="en-US" dirty="0" err="1">
                <a:solidFill>
                  <a:schemeClr val="bg1"/>
                </a:solidFill>
                <a:highlight>
                  <a:srgbClr val="FFFF00"/>
                </a:highlight>
              </a:rPr>
              <a:t>Flossine</a:t>
            </a:r>
            <a:endParaRPr lang="en-US" dirty="0">
              <a:solidFill>
                <a:schemeClr val="bg1"/>
              </a:solidFill>
              <a:highlight>
                <a:srgbClr val="FFFF00"/>
              </a:highlight>
            </a:endParaRPr>
          </a:p>
        </p:txBody>
      </p:sp>
      <p:pic>
        <p:nvPicPr>
          <p:cNvPr id="62" name="Picture 61" descr="A close up of a sign&#10;&#10;Description automatically generated">
            <a:extLst>
              <a:ext uri="{FF2B5EF4-FFF2-40B4-BE49-F238E27FC236}">
                <a16:creationId xmlns:a16="http://schemas.microsoft.com/office/drawing/2014/main" id="{10F9483E-CF9C-4F82-8CAB-F684EBB61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9068" y="6048825"/>
            <a:ext cx="721392" cy="604382"/>
          </a:xfrm>
          <a:prstGeom prst="rect">
            <a:avLst/>
          </a:prstGeom>
        </p:spPr>
      </p:pic>
      <p:sp>
        <p:nvSpPr>
          <p:cNvPr id="61" name="TextBox 60">
            <a:extLst>
              <a:ext uri="{FF2B5EF4-FFF2-40B4-BE49-F238E27FC236}">
                <a16:creationId xmlns:a16="http://schemas.microsoft.com/office/drawing/2014/main" id="{038400B3-9C14-48C9-A13B-5683422BFA48}"/>
              </a:ext>
            </a:extLst>
          </p:cNvPr>
          <p:cNvSpPr txBox="1"/>
          <p:nvPr/>
        </p:nvSpPr>
        <p:spPr>
          <a:xfrm>
            <a:off x="2191223" y="1771677"/>
            <a:ext cx="8134672" cy="646331"/>
          </a:xfrm>
          <a:prstGeom prst="rect">
            <a:avLst/>
          </a:prstGeom>
          <a:noFill/>
        </p:spPr>
        <p:txBody>
          <a:bodyPr wrap="square">
            <a:spAutoFit/>
          </a:bodyPr>
          <a:lstStyle/>
          <a:p>
            <a:r>
              <a:rPr lang="en-GB" sz="1800" u="sng" dirty="0">
                <a:solidFill>
                  <a:srgbClr val="202124"/>
                </a:solidFill>
                <a:effectLst/>
                <a:highlight>
                  <a:srgbClr val="FFFF00"/>
                </a:highlight>
                <a:latin typeface="arial" panose="020B0604020202020204" pitchFamily="34" charset="0"/>
              </a:rPr>
              <a:t>By using this module, we can fix a tentative price list for the products.</a:t>
            </a:r>
            <a:br>
              <a:rPr lang="en-US" sz="1800" u="sng" dirty="0"/>
            </a:br>
            <a:endParaRPr lang="en-GB" dirty="0"/>
          </a:p>
        </p:txBody>
      </p:sp>
      <p:sp>
        <p:nvSpPr>
          <p:cNvPr id="2" name="Title 1">
            <a:extLst>
              <a:ext uri="{FF2B5EF4-FFF2-40B4-BE49-F238E27FC236}">
                <a16:creationId xmlns:a16="http://schemas.microsoft.com/office/drawing/2014/main" id="{A2CE7C32-22D4-628A-E2C5-775F8DD58FC2}"/>
              </a:ext>
            </a:extLst>
          </p:cNvPr>
          <p:cNvSpPr txBox="1">
            <a:spLocks/>
          </p:cNvSpPr>
          <p:nvPr/>
        </p:nvSpPr>
        <p:spPr>
          <a:xfrm>
            <a:off x="2907102" y="679511"/>
            <a:ext cx="5891842" cy="659444"/>
          </a:xfrm>
          <a:prstGeom prst="rect">
            <a:avLst/>
          </a:prstGeom>
          <a:solidFill>
            <a:schemeClr val="tx1">
              <a:lumMod val="85000"/>
              <a:lumOff val="15000"/>
              <a:alpha val="70000"/>
            </a:schemeClr>
          </a:solidFill>
        </p:spPr>
        <p:txBody>
          <a:bodyPr vert="horz" lIns="91440" tIns="45720" rIns="91440" bIns="45720" rtlCol="0" anchor="t">
            <a:noAutofit/>
          </a:bodyPr>
          <a:lstStyle>
            <a:lvl1pPr algn="r" rtl="0" eaLnBrk="1" fontAlgn="base" hangingPunct="1">
              <a:spcBef>
                <a:spcPct val="0"/>
              </a:spcBef>
              <a:spcAft>
                <a:spcPct val="0"/>
              </a:spcAft>
              <a:defRPr sz="4200" kern="1200">
                <a:solidFill>
                  <a:schemeClr val="bg1"/>
                </a:solidFill>
                <a:latin typeface="+mj-lt"/>
                <a:ea typeface="MS PGothic" pitchFamily="34" charset="-128"/>
                <a:cs typeface="MS PGothic" charset="0"/>
              </a:defRPr>
            </a:lvl1pPr>
            <a:lvl2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2pPr>
            <a:lvl3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3pPr>
            <a:lvl4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4pPr>
            <a:lvl5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5pPr>
            <a:lvl6pPr marL="4572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6pPr>
            <a:lvl7pPr marL="9144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7pPr>
            <a:lvl8pPr marL="13716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8pPr>
            <a:lvl9pPr marL="18288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9pPr>
          </a:lstStyle>
          <a:p>
            <a:r>
              <a:rPr lang="en-US" sz="3600" dirty="0">
                <a:solidFill>
                  <a:schemeClr val="accent2">
                    <a:lumMod val="75000"/>
                  </a:schemeClr>
                </a:solidFill>
                <a:latin typeface="+mn-lt"/>
                <a:cs typeface="Century Gothic"/>
              </a:rPr>
              <a:t>Cotton candy profit calculator</a:t>
            </a:r>
            <a:endParaRPr lang="en-US" sz="3600" dirty="0">
              <a:solidFill>
                <a:schemeClr val="accent2">
                  <a:lumMod val="75000"/>
                </a:schemeClr>
              </a:solidFill>
              <a:latin typeface="+mn-lt"/>
            </a:endParaRPr>
          </a:p>
        </p:txBody>
      </p:sp>
    </p:spTree>
    <p:extLst>
      <p:ext uri="{BB962C8B-B14F-4D97-AF65-F5344CB8AC3E}">
        <p14:creationId xmlns:p14="http://schemas.microsoft.com/office/powerpoint/2010/main" val="310595009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D8C8B-7269-4C61-9EB3-3EAB861E739E}"/>
              </a:ext>
            </a:extLst>
          </p:cNvPr>
          <p:cNvSpPr>
            <a:spLocks noGrp="1"/>
          </p:cNvSpPr>
          <p:nvPr>
            <p:ph idx="1"/>
          </p:nvPr>
        </p:nvSpPr>
        <p:spPr>
          <a:xfrm>
            <a:off x="382199" y="2028742"/>
            <a:ext cx="9436100" cy="3992563"/>
          </a:xfrm>
        </p:spPr>
        <p:txBody>
          <a:bodyPr/>
          <a:lstStyle/>
          <a:p>
            <a:pPr>
              <a:lnSpc>
                <a:spcPct val="150000"/>
              </a:lnSpc>
            </a:pPr>
            <a:r>
              <a:rPr lang="en-US" sz="1600" dirty="0"/>
              <a:t>Your </a:t>
            </a:r>
            <a:r>
              <a:rPr lang="en-US" sz="1600" b="1" dirty="0"/>
              <a:t>COST</a:t>
            </a:r>
            <a:r>
              <a:rPr lang="en-US" sz="1600" dirty="0"/>
              <a:t> – Per serving</a:t>
            </a:r>
            <a:br>
              <a:rPr lang="en-US" sz="1600" dirty="0"/>
            </a:br>
            <a:r>
              <a:rPr lang="en-US" sz="1600" dirty="0"/>
              <a:t>(Based on the packaging)</a:t>
            </a:r>
          </a:p>
          <a:p>
            <a:pPr lvl="1">
              <a:lnSpc>
                <a:spcPct val="150000"/>
              </a:lnSpc>
            </a:pPr>
            <a:r>
              <a:rPr lang="en-US" sz="1300" dirty="0"/>
              <a:t>AED 0.30/-</a:t>
            </a:r>
          </a:p>
          <a:p>
            <a:pPr>
              <a:lnSpc>
                <a:spcPct val="150000"/>
              </a:lnSpc>
            </a:pPr>
            <a:r>
              <a:rPr lang="en-US" sz="1600" dirty="0"/>
              <a:t>Your </a:t>
            </a:r>
            <a:r>
              <a:rPr lang="en-US" sz="1600" b="1" dirty="0"/>
              <a:t>SELLING PRICE </a:t>
            </a:r>
            <a:r>
              <a:rPr lang="en-US" sz="1600" dirty="0"/>
              <a:t>– Per Serving</a:t>
            </a:r>
          </a:p>
          <a:p>
            <a:pPr lvl="1">
              <a:lnSpc>
                <a:spcPct val="150000"/>
              </a:lnSpc>
            </a:pPr>
            <a:r>
              <a:rPr lang="en-US" sz="1300" dirty="0"/>
              <a:t>AED 10.00/-</a:t>
            </a:r>
          </a:p>
          <a:p>
            <a:pPr>
              <a:lnSpc>
                <a:spcPct val="150000"/>
              </a:lnSpc>
            </a:pPr>
            <a:r>
              <a:rPr lang="en-US" sz="1600" dirty="0"/>
              <a:t>Your </a:t>
            </a:r>
            <a:r>
              <a:rPr lang="en-US" sz="1600" b="1" dirty="0"/>
              <a:t>GROSS PROFIT </a:t>
            </a:r>
            <a:r>
              <a:rPr lang="en-US" sz="1600" dirty="0"/>
              <a:t>– Per Serving</a:t>
            </a:r>
          </a:p>
          <a:p>
            <a:pPr lvl="1">
              <a:lnSpc>
                <a:spcPct val="150000"/>
              </a:lnSpc>
            </a:pPr>
            <a:r>
              <a:rPr lang="en-US" sz="1300" dirty="0"/>
              <a:t>AED 9.70/-</a:t>
            </a:r>
          </a:p>
        </p:txBody>
      </p:sp>
      <p:pic>
        <p:nvPicPr>
          <p:cNvPr id="6" name="Picture 2" descr="http://thumbs1.ebaystatic.com/d/l225/m/mIIf8YfRFrPFXdTCVfwaGMQ.jpg">
            <a:hlinkClick r:id="rId2"/>
            <a:extLst>
              <a:ext uri="{FF2B5EF4-FFF2-40B4-BE49-F238E27FC236}">
                <a16:creationId xmlns:a16="http://schemas.microsoft.com/office/drawing/2014/main" id="{53195297-4D2F-4167-89CB-71F1B25B39C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0340"/>
          <a:stretch/>
        </p:blipFill>
        <p:spPr bwMode="auto">
          <a:xfrm>
            <a:off x="4923485" y="2028742"/>
            <a:ext cx="911217" cy="104219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4" descr="http://i1070.photobucket.com/albums/u497/Hypothermias_Shaved_Ice/blue_raspberry_cotton_candy_flossine_free_shipping_1_pound_jar.jpg">
            <a:hlinkClick r:id="rId4"/>
            <a:extLst>
              <a:ext uri="{FF2B5EF4-FFF2-40B4-BE49-F238E27FC236}">
                <a16:creationId xmlns:a16="http://schemas.microsoft.com/office/drawing/2014/main" id="{D891FD12-FB28-4E5E-A19C-39B627C6D6A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79821" y="2088838"/>
            <a:ext cx="914400" cy="104219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4" descr="http://i1070.photobucket.com/albums/u497/Hypothermias_Shaved_Ice/blue_raspberry_cotton_candy_flossine_free_shipping_1_pound_jar.jpg">
            <a:hlinkClick r:id="rId4"/>
            <a:extLst>
              <a:ext uri="{FF2B5EF4-FFF2-40B4-BE49-F238E27FC236}">
                <a16:creationId xmlns:a16="http://schemas.microsoft.com/office/drawing/2014/main" id="{74BC3F4A-87A4-4CE8-8DFB-BF10A770394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948890" y="2088837"/>
            <a:ext cx="967984" cy="110326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http://t2.gstatic.com/images?q=tbn:ANd9GcRSI0O7m3jIqS5iyGhc0U81Q-7L2ujbbOdaiZqW6lvdTi_gUdfa">
            <a:hlinkClick r:id="rId6"/>
            <a:extLst>
              <a:ext uri="{FF2B5EF4-FFF2-40B4-BE49-F238E27FC236}">
                <a16:creationId xmlns:a16="http://schemas.microsoft.com/office/drawing/2014/main" id="{9CFF8E97-05A0-4AD0-B152-6EBD6ADB698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23485" y="3167948"/>
            <a:ext cx="1114871" cy="128146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http://t1.gstatic.com/images?q=tbn:ANd9GcQqg1BdN6o3uZgpjkxV1K8_PmRv_WEQgD3pMadU3DL97bGykfta7w">
            <a:hlinkClick r:id="rId8"/>
            <a:extLst>
              <a:ext uri="{FF2B5EF4-FFF2-40B4-BE49-F238E27FC236}">
                <a16:creationId xmlns:a16="http://schemas.microsoft.com/office/drawing/2014/main" id="{7DD3F31C-2E18-4533-92E5-DF7F4C58F195}"/>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990610" y="3221829"/>
            <a:ext cx="1006027" cy="1173698"/>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2" descr="http://www.hypothermias.com/images/uploads/Cotton%20Candy/green_apple_cotton_candy_flossine.jpg">
            <a:hlinkClick r:id="rId10"/>
            <a:extLst>
              <a:ext uri="{FF2B5EF4-FFF2-40B4-BE49-F238E27FC236}">
                <a16:creationId xmlns:a16="http://schemas.microsoft.com/office/drawing/2014/main" id="{78AC7090-A2EA-4DCB-8152-5DD3560C1ABC}"/>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091135" y="3246332"/>
            <a:ext cx="967984" cy="112707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7-Point Star 3">
            <a:extLst>
              <a:ext uri="{FF2B5EF4-FFF2-40B4-BE49-F238E27FC236}">
                <a16:creationId xmlns:a16="http://schemas.microsoft.com/office/drawing/2014/main" id="{A1FFC36C-FD6A-4306-9BB1-BC4C3C491ECF}"/>
              </a:ext>
            </a:extLst>
          </p:cNvPr>
          <p:cNvSpPr/>
          <p:nvPr/>
        </p:nvSpPr>
        <p:spPr>
          <a:xfrm>
            <a:off x="8806991" y="1812129"/>
            <a:ext cx="3124200" cy="2819400"/>
          </a:xfrm>
          <a:prstGeom prst="star7">
            <a:avLst/>
          </a:prstGeom>
          <a:solidFill>
            <a:srgbClr val="FF0066"/>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latin typeface="Century Gothic" pitchFamily="34" charset="0"/>
            </a:endParaRPr>
          </a:p>
          <a:p>
            <a:pPr algn="ctr"/>
            <a:endParaRPr lang="en-US" sz="1050" dirty="0">
              <a:solidFill>
                <a:schemeClr val="bg1"/>
              </a:solidFill>
              <a:latin typeface="Century Gothic" pitchFamily="34" charset="0"/>
            </a:endParaRPr>
          </a:p>
          <a:p>
            <a:pPr algn="ctr"/>
            <a:r>
              <a:rPr lang="en-US" sz="1500" dirty="0">
                <a:solidFill>
                  <a:schemeClr val="bg1"/>
                </a:solidFill>
                <a:latin typeface="Century Gothic" pitchFamily="34" charset="0"/>
              </a:rPr>
              <a:t>Assume to serve </a:t>
            </a:r>
            <a:r>
              <a:rPr lang="en-US" sz="1500" b="1" dirty="0">
                <a:solidFill>
                  <a:schemeClr val="bg1"/>
                </a:solidFill>
                <a:latin typeface="Century Gothic" pitchFamily="34" charset="0"/>
              </a:rPr>
              <a:t>100 customers per day</a:t>
            </a:r>
            <a:r>
              <a:rPr lang="en-US" sz="1500" dirty="0">
                <a:solidFill>
                  <a:schemeClr val="bg1"/>
                </a:solidFill>
                <a:latin typeface="Century Gothic" pitchFamily="34" charset="0"/>
              </a:rPr>
              <a:t> &amp; yield a profit of approximately </a:t>
            </a:r>
            <a:r>
              <a:rPr lang="en-US" sz="1500" b="1" dirty="0">
                <a:solidFill>
                  <a:schemeClr val="bg1"/>
                </a:solidFill>
                <a:latin typeface="Century Gothic" pitchFamily="34" charset="0"/>
              </a:rPr>
              <a:t>AED 29,000.00/- per month</a:t>
            </a:r>
          </a:p>
        </p:txBody>
      </p:sp>
      <p:sp>
        <p:nvSpPr>
          <p:cNvPr id="14" name="Snip Diagonal Corner Rectangle 4">
            <a:extLst>
              <a:ext uri="{FF2B5EF4-FFF2-40B4-BE49-F238E27FC236}">
                <a16:creationId xmlns:a16="http://schemas.microsoft.com/office/drawing/2014/main" id="{3D0C7216-4AD8-4005-80A5-4BCF317202CE}"/>
              </a:ext>
            </a:extLst>
          </p:cNvPr>
          <p:cNvSpPr/>
          <p:nvPr/>
        </p:nvSpPr>
        <p:spPr>
          <a:xfrm>
            <a:off x="3587621" y="6021305"/>
            <a:ext cx="5410200" cy="609600"/>
          </a:xfrm>
          <a:prstGeom prst="snip2DiagRect">
            <a:avLst/>
          </a:prstGeom>
          <a:solidFill>
            <a:srgbClr val="FF1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entury Gothic" pitchFamily="34" charset="0"/>
              </a:rPr>
              <a:t>Payback of investment within </a:t>
            </a:r>
            <a:r>
              <a:rPr lang="en-US" sz="2200" u="sng" dirty="0">
                <a:latin typeface="Century Gothic" pitchFamily="34" charset="0"/>
              </a:rPr>
              <a:t>7 days</a:t>
            </a:r>
            <a:r>
              <a:rPr lang="en-US" sz="2200" dirty="0">
                <a:latin typeface="Century Gothic" pitchFamily="34" charset="0"/>
              </a:rPr>
              <a:t>! </a:t>
            </a:r>
          </a:p>
        </p:txBody>
      </p:sp>
      <p:pic>
        <p:nvPicPr>
          <p:cNvPr id="16" name="Picture 15" descr="A close up of a sign&#10;&#10;Description automatically generated">
            <a:extLst>
              <a:ext uri="{FF2B5EF4-FFF2-40B4-BE49-F238E27FC236}">
                <a16:creationId xmlns:a16="http://schemas.microsoft.com/office/drawing/2014/main" id="{591AB0D1-8789-44D5-BD08-F8B04EEC79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89068" y="6048825"/>
            <a:ext cx="721392" cy="604382"/>
          </a:xfrm>
          <a:prstGeom prst="rect">
            <a:avLst/>
          </a:prstGeom>
        </p:spPr>
      </p:pic>
      <p:sp>
        <p:nvSpPr>
          <p:cNvPr id="4" name="Title 1">
            <a:extLst>
              <a:ext uri="{FF2B5EF4-FFF2-40B4-BE49-F238E27FC236}">
                <a16:creationId xmlns:a16="http://schemas.microsoft.com/office/drawing/2014/main" id="{1BF1A72A-166C-0146-32B7-AA0D4CF0CD5C}"/>
              </a:ext>
            </a:extLst>
          </p:cNvPr>
          <p:cNvSpPr txBox="1">
            <a:spLocks/>
          </p:cNvSpPr>
          <p:nvPr/>
        </p:nvSpPr>
        <p:spPr>
          <a:xfrm>
            <a:off x="2769079" y="731836"/>
            <a:ext cx="6443932" cy="659444"/>
          </a:xfrm>
          <a:prstGeom prst="rect">
            <a:avLst/>
          </a:prstGeom>
          <a:solidFill>
            <a:schemeClr val="tx1">
              <a:lumMod val="85000"/>
              <a:lumOff val="15000"/>
              <a:alpha val="70000"/>
            </a:schemeClr>
          </a:solidFill>
        </p:spPr>
        <p:txBody>
          <a:bodyPr vert="horz" lIns="91440" tIns="45720" rIns="91440" bIns="45720" rtlCol="0" anchor="t">
            <a:noAutofit/>
          </a:bodyPr>
          <a:lstStyle>
            <a:lvl1pPr algn="r" rtl="0" eaLnBrk="1" fontAlgn="base" hangingPunct="1">
              <a:spcBef>
                <a:spcPct val="0"/>
              </a:spcBef>
              <a:spcAft>
                <a:spcPct val="0"/>
              </a:spcAft>
              <a:defRPr sz="4200" kern="1200">
                <a:solidFill>
                  <a:schemeClr val="bg1"/>
                </a:solidFill>
                <a:latin typeface="+mj-lt"/>
                <a:ea typeface="MS PGothic" pitchFamily="34" charset="-128"/>
                <a:cs typeface="MS PGothic" charset="0"/>
              </a:defRPr>
            </a:lvl1pPr>
            <a:lvl2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2pPr>
            <a:lvl3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3pPr>
            <a:lvl4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4pPr>
            <a:lvl5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5pPr>
            <a:lvl6pPr marL="4572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6pPr>
            <a:lvl7pPr marL="9144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7pPr>
            <a:lvl8pPr marL="13716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8pPr>
            <a:lvl9pPr marL="18288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9pPr>
          </a:lstStyle>
          <a:p>
            <a:pPr algn="ctr"/>
            <a:r>
              <a:rPr lang="en-US" sz="3600" dirty="0">
                <a:latin typeface="+mn-lt"/>
                <a:cs typeface="Century Gothic"/>
              </a:rPr>
              <a:t>Cotton candy flavors – FLOSSINE </a:t>
            </a:r>
            <a:br>
              <a:rPr lang="en-US" sz="3600" dirty="0">
                <a:latin typeface="+mn-lt"/>
              </a:rPr>
            </a:br>
            <a:endParaRPr lang="en-US" sz="3600" dirty="0">
              <a:latin typeface="+mn-lt"/>
            </a:endParaRPr>
          </a:p>
        </p:txBody>
      </p:sp>
    </p:spTree>
    <p:extLst>
      <p:ext uri="{BB962C8B-B14F-4D97-AF65-F5344CB8AC3E}">
        <p14:creationId xmlns:p14="http://schemas.microsoft.com/office/powerpoint/2010/main" val="331298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Content Placeholder 4" descr="Screen Clipping">
            <a:extLst>
              <a:ext uri="{FF2B5EF4-FFF2-40B4-BE49-F238E27FC236}">
                <a16:creationId xmlns:a16="http://schemas.microsoft.com/office/drawing/2014/main" id="{0637CE95-2B3E-49C9-8293-8C803C753E6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25003" y="1902087"/>
            <a:ext cx="8713249" cy="4469529"/>
          </a:xfrm>
        </p:spPr>
      </p:pic>
      <p:pic>
        <p:nvPicPr>
          <p:cNvPr id="36" name="Picture 35" descr="A close up of a sign&#10;&#10;Description automatically generated">
            <a:extLst>
              <a:ext uri="{FF2B5EF4-FFF2-40B4-BE49-F238E27FC236}">
                <a16:creationId xmlns:a16="http://schemas.microsoft.com/office/drawing/2014/main" id="{4D4588B6-9F43-4738-AD16-2716F9527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9068" y="6048825"/>
            <a:ext cx="721392" cy="604382"/>
          </a:xfrm>
          <a:prstGeom prst="rect">
            <a:avLst/>
          </a:prstGeom>
        </p:spPr>
      </p:pic>
      <p:sp>
        <p:nvSpPr>
          <p:cNvPr id="3" name="Title 1">
            <a:extLst>
              <a:ext uri="{FF2B5EF4-FFF2-40B4-BE49-F238E27FC236}">
                <a16:creationId xmlns:a16="http://schemas.microsoft.com/office/drawing/2014/main" id="{9FAA23FF-32C5-5286-29E6-CFAADA11E2EB}"/>
              </a:ext>
            </a:extLst>
          </p:cNvPr>
          <p:cNvSpPr txBox="1">
            <a:spLocks/>
          </p:cNvSpPr>
          <p:nvPr/>
        </p:nvSpPr>
        <p:spPr>
          <a:xfrm>
            <a:off x="2769079" y="731836"/>
            <a:ext cx="6280030" cy="659444"/>
          </a:xfrm>
          <a:prstGeom prst="rect">
            <a:avLst/>
          </a:prstGeom>
          <a:solidFill>
            <a:schemeClr val="tx1">
              <a:lumMod val="85000"/>
              <a:lumOff val="15000"/>
              <a:alpha val="70000"/>
            </a:schemeClr>
          </a:solidFill>
        </p:spPr>
        <p:txBody>
          <a:bodyPr vert="horz" lIns="91440" tIns="45720" rIns="91440" bIns="45720" rtlCol="0" anchor="t">
            <a:noAutofit/>
          </a:bodyPr>
          <a:lstStyle>
            <a:lvl1pPr algn="r" rtl="0" eaLnBrk="1" fontAlgn="base" hangingPunct="1">
              <a:spcBef>
                <a:spcPct val="0"/>
              </a:spcBef>
              <a:spcAft>
                <a:spcPct val="0"/>
              </a:spcAft>
              <a:defRPr sz="4200" kern="1200">
                <a:solidFill>
                  <a:schemeClr val="bg1"/>
                </a:solidFill>
                <a:latin typeface="+mj-lt"/>
                <a:ea typeface="MS PGothic" pitchFamily="34" charset="-128"/>
                <a:cs typeface="MS PGothic" charset="0"/>
              </a:defRPr>
            </a:lvl1pPr>
            <a:lvl2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2pPr>
            <a:lvl3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3pPr>
            <a:lvl4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4pPr>
            <a:lvl5pPr algn="r" rtl="0" eaLnBrk="1" fontAlgn="base" hangingPunct="1">
              <a:spcBef>
                <a:spcPct val="0"/>
              </a:spcBef>
              <a:spcAft>
                <a:spcPct val="0"/>
              </a:spcAft>
              <a:defRPr sz="4200">
                <a:solidFill>
                  <a:schemeClr val="bg1"/>
                </a:solidFill>
                <a:latin typeface="Corbel" charset="0"/>
                <a:ea typeface="MS PGothic" pitchFamily="34" charset="-128"/>
                <a:cs typeface="MS PGothic" charset="0"/>
              </a:defRPr>
            </a:lvl5pPr>
            <a:lvl6pPr marL="4572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6pPr>
            <a:lvl7pPr marL="9144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7pPr>
            <a:lvl8pPr marL="13716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8pPr>
            <a:lvl9pPr marL="1828800" algn="r" rtl="0" eaLnBrk="1" fontAlgn="base" hangingPunct="1">
              <a:spcBef>
                <a:spcPct val="0"/>
              </a:spcBef>
              <a:spcAft>
                <a:spcPct val="0"/>
              </a:spcAft>
              <a:defRPr sz="4200">
                <a:solidFill>
                  <a:schemeClr val="bg1"/>
                </a:solidFill>
                <a:latin typeface="Corbel" charset="0"/>
                <a:ea typeface="ＭＳ Ｐゴシック" charset="0"/>
                <a:cs typeface="ＭＳ Ｐゴシック" charset="0"/>
              </a:defRPr>
            </a:lvl9pPr>
          </a:lstStyle>
          <a:p>
            <a:pPr algn="ctr"/>
            <a:r>
              <a:rPr lang="en-US" sz="3600" dirty="0">
                <a:cs typeface="Century Gothic"/>
              </a:rPr>
              <a:t>How to make cotton candy?</a:t>
            </a:r>
            <a:endParaRPr lang="en-US" sz="3600" dirty="0">
              <a:latin typeface="+mn-lt"/>
            </a:endParaRPr>
          </a:p>
        </p:txBody>
      </p:sp>
    </p:spTree>
    <p:extLst>
      <p:ext uri="{BB962C8B-B14F-4D97-AF65-F5344CB8AC3E}">
        <p14:creationId xmlns:p14="http://schemas.microsoft.com/office/powerpoint/2010/main" val="1996280760"/>
      </p:ext>
    </p:extLst>
  </p:cSld>
  <p:clrMapOvr>
    <a:masterClrMapping/>
  </p:clrMapOvr>
</p:sld>
</file>

<file path=ppt/theme/theme1.xml><?xml version="1.0" encoding="utf-8"?>
<a:theme xmlns:a="http://schemas.openxmlformats.org/drawingml/2006/main" name="Theme1">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3165EF34-3793-4FAA-BBC3-B009D1A0A951}" vid="{9CE43B02-0CEF-4013-BE50-8AABD070B3C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75D751A1BFC84CA2306A3EB4E1E2A6" ma:contentTypeVersion="17" ma:contentTypeDescription="Create a new document." ma:contentTypeScope="" ma:versionID="41a4ae506576973523b8b6c23072308e">
  <xsd:schema xmlns:xsd="http://www.w3.org/2001/XMLSchema" xmlns:xs="http://www.w3.org/2001/XMLSchema" xmlns:p="http://schemas.microsoft.com/office/2006/metadata/properties" xmlns:ns2="b4525313-cee2-4775-a2ca-cbd4117f45a4" xmlns:ns3="744741af-83c3-4468-a1fc-b0bcf1d343a4" xmlns:ns4="c03b5e30-9480-4077-8b4f-4b0968553660" targetNamespace="http://schemas.microsoft.com/office/2006/metadata/properties" ma:root="true" ma:fieldsID="b22f345eeb59c960e8c4b5c850f36b43" ns2:_="" ns3:_="" ns4:_="">
    <xsd:import namespace="b4525313-cee2-4775-a2ca-cbd4117f45a4"/>
    <xsd:import namespace="744741af-83c3-4468-a1fc-b0bcf1d343a4"/>
    <xsd:import namespace="c03b5e30-9480-4077-8b4f-4b09685536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525313-cee2-4775-a2ca-cbd4117f45a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35aa2f-de59-4edf-9ca8-b95607e068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4741af-83c3-4468-a1fc-b0bcf1d343a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3b5e30-9480-4077-8b4f-4b096855366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0e20044-2c66-4c59-bb16-ae9fc3a5eeea}" ma:internalName="TaxCatchAll" ma:showField="CatchAllData" ma:web="c03b5e30-9480-4077-8b4f-4b0968553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03b5e30-9480-4077-8b4f-4b0968553660" xsi:nil="true"/>
    <lcf76f155ced4ddcb4097134ff3c332f xmlns="b4525313-cee2-4775-a2ca-cbd4117f45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A0F720-BCB9-4407-915B-96EFDA2F44A5}">
  <ds:schemaRefs>
    <ds:schemaRef ds:uri="http://schemas.microsoft.com/sharepoint/v3/contenttype/forms"/>
  </ds:schemaRefs>
</ds:datastoreItem>
</file>

<file path=customXml/itemProps2.xml><?xml version="1.0" encoding="utf-8"?>
<ds:datastoreItem xmlns:ds="http://schemas.openxmlformats.org/officeDocument/2006/customXml" ds:itemID="{1BFE1B1C-0792-4E07-BA86-A72809C19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525313-cee2-4775-a2ca-cbd4117f45a4"/>
    <ds:schemaRef ds:uri="744741af-83c3-4468-a1fc-b0bcf1d343a4"/>
    <ds:schemaRef ds:uri="c03b5e30-9480-4077-8b4f-4b09685536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0113B2-EEAD-4254-967F-23B9B3A85F6E}">
  <ds:schemaRefs>
    <ds:schemaRef ds:uri="http://purl.org/dc/elements/1.1/"/>
    <ds:schemaRef ds:uri="http://purl.org/dc/dcmitype/"/>
    <ds:schemaRef ds:uri="http://www.w3.org/XML/1998/namespace"/>
    <ds:schemaRef ds:uri="http://schemas.microsoft.com/office/2006/documentManagement/types"/>
    <ds:schemaRef ds:uri="http://schemas.microsoft.com/office/2006/metadata/properties"/>
    <ds:schemaRef ds:uri="http://purl.org/dc/terms/"/>
    <ds:schemaRef ds:uri="b4525313-cee2-4775-a2ca-cbd4117f45a4"/>
    <ds:schemaRef ds:uri="http://schemas.microsoft.com/office/infopath/2007/PartnerControls"/>
    <ds:schemaRef ds:uri="http://schemas.openxmlformats.org/package/2006/metadata/core-properties"/>
    <ds:schemaRef ds:uri="c03b5e30-9480-4077-8b4f-4b0968553660"/>
  </ds:schemaRefs>
</ds:datastoreItem>
</file>

<file path=docProps/app.xml><?xml version="1.0" encoding="utf-8"?>
<Properties xmlns="http://schemas.openxmlformats.org/officeDocument/2006/extended-properties" xmlns:vt="http://schemas.openxmlformats.org/officeDocument/2006/docPropsVTypes">
  <Template>Theme1</Template>
  <TotalTime>96</TotalTime>
  <Words>875</Words>
  <Application>Microsoft Office PowerPoint</Application>
  <PresentationFormat>Widescreen</PresentationFormat>
  <Paragraphs>93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Corbel</vt:lpstr>
      <vt:lpstr>Mistral</vt:lpstr>
      <vt:lpstr>Wingdings</vt:lpstr>
      <vt:lpstr>Theme1</vt:lpstr>
      <vt:lpstr>  Cotton Candy</vt:lpstr>
      <vt:lpstr>About M.R.S. Packaging Ltd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Cotton Candy was originally called Fairy Floss. It was also called Spun Sugar!  Cotton Candy has only one ingredient, sugar. Fairy floss has been around since the 14th century, when it was a popular home-made treat.  The first cotton candy machine was patented in 1899 by Wharton &amp; Morisson.  Cotton Candy was a huge success upon its arrival at the World’s Fair in 1904.   Fairy Floss and Spun Sugar started being called Cotton Candy in the 1920s.   National Cotton Candy Day is celebrated on November 7th.  </vt:lpstr>
      <vt:lpstr>M.R.S. Packaging Ltd P.O.Box: 17074 | DWC Plot WB56 &amp; WB57 | Dubai Logistic City| DWC | Dubai World Central | Dubai, United Arab Emirates  Telephone: +971 4 887 9823  Manu Soni Mobile: +971 50 644 7931 Email: msoni@mrspackaging.com Website: www.mrspackaging.com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Cotton  Candy</dc:title>
  <dc:creator>IT Admin MRS Packaging LTD</dc:creator>
  <cp:lastModifiedBy>Danish Sindhi</cp:lastModifiedBy>
  <cp:revision>40</cp:revision>
  <dcterms:created xsi:type="dcterms:W3CDTF">2020-02-02T12:26:20Z</dcterms:created>
  <dcterms:modified xsi:type="dcterms:W3CDTF">2023-08-01T09:31:02Z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0x010100C075D751A1BFC84CA2306A3EB4E1E2A6</vt:lpwstr>
  </property>
  <property fmtid="{D5CDD505-2E9C-101B-9397-08002B2CF9AE}" pid="3" name="MediaServiceImageTags">
    <vt:lpwstr/>
  </property>
</Properties>
</file>