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4"/>
  </p:sldMasterIdLst>
  <p:notesMasterIdLst>
    <p:notesMasterId r:id="rId39"/>
  </p:notesMasterIdLst>
  <p:handoutMasterIdLst>
    <p:handoutMasterId r:id="rId40"/>
  </p:handoutMasterIdLst>
  <p:sldIdLst>
    <p:sldId id="256" r:id="rId5"/>
    <p:sldId id="280" r:id="rId6"/>
    <p:sldId id="257" r:id="rId7"/>
    <p:sldId id="258" r:id="rId8"/>
    <p:sldId id="259" r:id="rId9"/>
    <p:sldId id="263" r:id="rId10"/>
    <p:sldId id="299" r:id="rId11"/>
    <p:sldId id="276" r:id="rId12"/>
    <p:sldId id="289" r:id="rId13"/>
    <p:sldId id="288" r:id="rId14"/>
    <p:sldId id="290" r:id="rId15"/>
    <p:sldId id="291" r:id="rId16"/>
    <p:sldId id="304" r:id="rId17"/>
    <p:sldId id="282" r:id="rId18"/>
    <p:sldId id="283" r:id="rId19"/>
    <p:sldId id="284" r:id="rId20"/>
    <p:sldId id="285" r:id="rId21"/>
    <p:sldId id="286" r:id="rId22"/>
    <p:sldId id="287" r:id="rId23"/>
    <p:sldId id="295" r:id="rId24"/>
    <p:sldId id="292" r:id="rId25"/>
    <p:sldId id="264" r:id="rId26"/>
    <p:sldId id="296" r:id="rId27"/>
    <p:sldId id="270" r:id="rId28"/>
    <p:sldId id="265" r:id="rId29"/>
    <p:sldId id="297" r:id="rId30"/>
    <p:sldId id="305" r:id="rId31"/>
    <p:sldId id="266" r:id="rId32"/>
    <p:sldId id="300" r:id="rId33"/>
    <p:sldId id="293" r:id="rId34"/>
    <p:sldId id="267" r:id="rId35"/>
    <p:sldId id="294" r:id="rId36"/>
    <p:sldId id="303" r:id="rId37"/>
    <p:sldId id="26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30961-27A7-47B4-8D74-563792772ED6}" v="1" dt="2022-09-23T08:25:28.852"/>
    <p1510:client id="{2990BC36-8977-4EBC-B702-072CC396CFE0}" v="93" dt="2022-09-23T07:44:59.4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5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oja Singh" userId="4e651483-14f5-4481-97d1-bd42524a4714" providerId="ADAL" clId="{09D30961-27A7-47B4-8D74-563792772ED6}"/>
    <pc:docChg chg="modSld">
      <pc:chgData name="Pooja Singh" userId="4e651483-14f5-4481-97d1-bd42524a4714" providerId="ADAL" clId="{09D30961-27A7-47B4-8D74-563792772ED6}" dt="2022-09-23T08:25:53.365" v="2" actId="1076"/>
      <pc:docMkLst>
        <pc:docMk/>
      </pc:docMkLst>
      <pc:sldChg chg="addSp modSp mod">
        <pc:chgData name="Pooja Singh" userId="4e651483-14f5-4481-97d1-bd42524a4714" providerId="ADAL" clId="{09D30961-27A7-47B4-8D74-563792772ED6}" dt="2022-09-23T08:25:53.365" v="2" actId="1076"/>
        <pc:sldMkLst>
          <pc:docMk/>
          <pc:sldMk cId="3172006711" sldId="256"/>
        </pc:sldMkLst>
        <pc:picChg chg="add mod">
          <ac:chgData name="Pooja Singh" userId="4e651483-14f5-4481-97d1-bd42524a4714" providerId="ADAL" clId="{09D30961-27A7-47B4-8D74-563792772ED6}" dt="2022-09-23T08:25:53.365" v="2" actId="1076"/>
          <ac:picMkLst>
            <pc:docMk/>
            <pc:sldMk cId="3172006711" sldId="256"/>
            <ac:picMk id="4" creationId="{3116CC28-A741-3BBC-0687-C1D3CA31FBDE}"/>
          </ac:picMkLst>
        </pc:picChg>
      </pc:sldChg>
    </pc:docChg>
  </pc:docChgLst>
  <pc:docChgLst>
    <pc:chgData name="Jubin Jacob" userId="S::jubin@mrspackaging.com::6e861348-b370-4d65-bb11-447e3c814566" providerId="AD" clId="Web-{FCCC99FA-B8FF-A241-8EEE-D442724679AC}"/>
    <pc:docChg chg="modSld">
      <pc:chgData name="Jubin Jacob" userId="S::jubin@mrspackaging.com::6e861348-b370-4d65-bb11-447e3c814566" providerId="AD" clId="Web-{FCCC99FA-B8FF-A241-8EEE-D442724679AC}" dt="2022-05-11T10:58:44.447" v="1" actId="1076"/>
      <pc:docMkLst>
        <pc:docMk/>
      </pc:docMkLst>
      <pc:sldChg chg="modSp">
        <pc:chgData name="Jubin Jacob" userId="S::jubin@mrspackaging.com::6e861348-b370-4d65-bb11-447e3c814566" providerId="AD" clId="Web-{FCCC99FA-B8FF-A241-8EEE-D442724679AC}" dt="2022-05-11T10:58:44.447" v="1" actId="1076"/>
        <pc:sldMkLst>
          <pc:docMk/>
          <pc:sldMk cId="3637835011" sldId="288"/>
        </pc:sldMkLst>
        <pc:picChg chg="mod">
          <ac:chgData name="Jubin Jacob" userId="S::jubin@mrspackaging.com::6e861348-b370-4d65-bb11-447e3c814566" providerId="AD" clId="Web-{FCCC99FA-B8FF-A241-8EEE-D442724679AC}" dt="2022-05-11T10:58:44.447" v="1" actId="1076"/>
          <ac:picMkLst>
            <pc:docMk/>
            <pc:sldMk cId="3637835011" sldId="288"/>
            <ac:picMk id="6" creationId="{C398A439-9284-4C35-BC58-DFC6592C03A6}"/>
          </ac:picMkLst>
        </pc:picChg>
      </pc:sldChg>
    </pc:docChg>
  </pc:docChgLst>
  <pc:docChgLst>
    <pc:chgData name="Pooja Singh" userId="4e651483-14f5-4481-97d1-bd42524a4714" providerId="ADAL" clId="{2990BC36-8977-4EBC-B702-072CC396CFE0}"/>
    <pc:docChg chg="custSel modSld">
      <pc:chgData name="Pooja Singh" userId="4e651483-14f5-4481-97d1-bd42524a4714" providerId="ADAL" clId="{2990BC36-8977-4EBC-B702-072CC396CFE0}" dt="2022-09-23T07:47:24.263" v="366" actId="1076"/>
      <pc:docMkLst>
        <pc:docMk/>
      </pc:docMkLst>
      <pc:sldChg chg="modSp mod modAnim">
        <pc:chgData name="Pooja Singh" userId="4e651483-14f5-4481-97d1-bd42524a4714" providerId="ADAL" clId="{2990BC36-8977-4EBC-B702-072CC396CFE0}" dt="2022-09-23T07:45:21.649" v="340" actId="14100"/>
        <pc:sldMkLst>
          <pc:docMk/>
          <pc:sldMk cId="3172006711" sldId="256"/>
        </pc:sldMkLst>
        <pc:spChg chg="mod">
          <ac:chgData name="Pooja Singh" userId="4e651483-14f5-4481-97d1-bd42524a4714" providerId="ADAL" clId="{2990BC36-8977-4EBC-B702-072CC396CFE0}" dt="2022-09-23T07:44:59.470" v="335" actId="403"/>
          <ac:spMkLst>
            <pc:docMk/>
            <pc:sldMk cId="3172006711" sldId="256"/>
            <ac:spMk id="3" creationId="{9E2A58F0-07F4-4CCA-823A-1995ABA42D56}"/>
          </ac:spMkLst>
        </pc:spChg>
        <pc:picChg chg="mod">
          <ac:chgData name="Pooja Singh" userId="4e651483-14f5-4481-97d1-bd42524a4714" providerId="ADAL" clId="{2990BC36-8977-4EBC-B702-072CC396CFE0}" dt="2022-09-23T07:45:21.649" v="340" actId="14100"/>
          <ac:picMkLst>
            <pc:docMk/>
            <pc:sldMk cId="3172006711" sldId="256"/>
            <ac:picMk id="11" creationId="{5C78DE2A-41DA-4771-ACF9-992339A60121}"/>
          </ac:picMkLst>
        </pc:picChg>
      </pc:sldChg>
      <pc:sldChg chg="modSp">
        <pc:chgData name="Pooja Singh" userId="4e651483-14f5-4481-97d1-bd42524a4714" providerId="ADAL" clId="{2990BC36-8977-4EBC-B702-072CC396CFE0}" dt="2022-09-23T07:33:49.678" v="36" actId="14826"/>
        <pc:sldMkLst>
          <pc:docMk/>
          <pc:sldMk cId="1554939113" sldId="257"/>
        </pc:sldMkLst>
        <pc:picChg chg="mod">
          <ac:chgData name="Pooja Singh" userId="4e651483-14f5-4481-97d1-bd42524a4714" providerId="ADAL" clId="{2990BC36-8977-4EBC-B702-072CC396CFE0}" dt="2022-09-23T07:33:49.678" v="36" actId="14826"/>
          <ac:picMkLst>
            <pc:docMk/>
            <pc:sldMk cId="1554939113" sldId="257"/>
            <ac:picMk id="4" creationId="{75D6F838-DEEB-4BEE-B41C-221240F81FE6}"/>
          </ac:picMkLst>
        </pc:picChg>
      </pc:sldChg>
      <pc:sldChg chg="modSp">
        <pc:chgData name="Pooja Singh" userId="4e651483-14f5-4481-97d1-bd42524a4714" providerId="ADAL" clId="{2990BC36-8977-4EBC-B702-072CC396CFE0}" dt="2022-09-23T07:33:58.616" v="37" actId="14826"/>
        <pc:sldMkLst>
          <pc:docMk/>
          <pc:sldMk cId="1275322612" sldId="258"/>
        </pc:sldMkLst>
        <pc:picChg chg="mod">
          <ac:chgData name="Pooja Singh" userId="4e651483-14f5-4481-97d1-bd42524a4714" providerId="ADAL" clId="{2990BC36-8977-4EBC-B702-072CC396CFE0}" dt="2022-09-23T07:33:58.616" v="37" actId="14826"/>
          <ac:picMkLst>
            <pc:docMk/>
            <pc:sldMk cId="1275322612" sldId="258"/>
            <ac:picMk id="9" creationId="{8F982C5E-20CC-42B8-83E3-A77D61B6D685}"/>
          </ac:picMkLst>
        </pc:picChg>
      </pc:sldChg>
      <pc:sldChg chg="modSp">
        <pc:chgData name="Pooja Singh" userId="4e651483-14f5-4481-97d1-bd42524a4714" providerId="ADAL" clId="{2990BC36-8977-4EBC-B702-072CC396CFE0}" dt="2022-09-23T07:34:08.154" v="38" actId="14826"/>
        <pc:sldMkLst>
          <pc:docMk/>
          <pc:sldMk cId="609504766" sldId="259"/>
        </pc:sldMkLst>
        <pc:picChg chg="mod">
          <ac:chgData name="Pooja Singh" userId="4e651483-14f5-4481-97d1-bd42524a4714" providerId="ADAL" clId="{2990BC36-8977-4EBC-B702-072CC396CFE0}" dt="2022-09-23T07:34:08.154" v="38" actId="14826"/>
          <ac:picMkLst>
            <pc:docMk/>
            <pc:sldMk cId="609504766" sldId="259"/>
            <ac:picMk id="9" creationId="{DEA222F1-B395-4EE7-B54C-2E4EEC9A9FE8}"/>
          </ac:picMkLst>
        </pc:picChg>
      </pc:sldChg>
      <pc:sldChg chg="modSp mod">
        <pc:chgData name="Pooja Singh" userId="4e651483-14f5-4481-97d1-bd42524a4714" providerId="ADAL" clId="{2990BC36-8977-4EBC-B702-072CC396CFE0}" dt="2022-09-23T07:44:43.367" v="334" actId="403"/>
        <pc:sldMkLst>
          <pc:docMk/>
          <pc:sldMk cId="2448433876" sldId="262"/>
        </pc:sldMkLst>
        <pc:spChg chg="mod">
          <ac:chgData name="Pooja Singh" userId="4e651483-14f5-4481-97d1-bd42524a4714" providerId="ADAL" clId="{2990BC36-8977-4EBC-B702-072CC396CFE0}" dt="2022-09-23T07:44:43.367" v="334" actId="403"/>
          <ac:spMkLst>
            <pc:docMk/>
            <pc:sldMk cId="2448433876" sldId="262"/>
            <ac:spMk id="2" creationId="{49D3681E-1425-4C73-8218-F82F6039C0CE}"/>
          </ac:spMkLst>
        </pc:spChg>
        <pc:picChg chg="mod">
          <ac:chgData name="Pooja Singh" userId="4e651483-14f5-4481-97d1-bd42524a4714" providerId="ADAL" clId="{2990BC36-8977-4EBC-B702-072CC396CFE0}" dt="2022-09-23T07:42:46.691" v="140" actId="1076"/>
          <ac:picMkLst>
            <pc:docMk/>
            <pc:sldMk cId="2448433876" sldId="262"/>
            <ac:picMk id="16" creationId="{EA2F3C34-90B3-464D-AE4C-33D0800F8F14}"/>
          </ac:picMkLst>
        </pc:picChg>
        <pc:picChg chg="mod">
          <ac:chgData name="Pooja Singh" userId="4e651483-14f5-4481-97d1-bd42524a4714" providerId="ADAL" clId="{2990BC36-8977-4EBC-B702-072CC396CFE0}" dt="2022-09-23T07:36:53.302" v="64" actId="14826"/>
          <ac:picMkLst>
            <pc:docMk/>
            <pc:sldMk cId="2448433876" sldId="262"/>
            <ac:picMk id="27" creationId="{71E216D7-E3F1-42FF-90BA-BB746A7AECC3}"/>
          </ac:picMkLst>
        </pc:picChg>
      </pc:sldChg>
      <pc:sldChg chg="modSp">
        <pc:chgData name="Pooja Singh" userId="4e651483-14f5-4481-97d1-bd42524a4714" providerId="ADAL" clId="{2990BC36-8977-4EBC-B702-072CC396CFE0}" dt="2022-09-23T07:34:18.751" v="39" actId="14826"/>
        <pc:sldMkLst>
          <pc:docMk/>
          <pc:sldMk cId="655648723" sldId="263"/>
        </pc:sldMkLst>
        <pc:picChg chg="mod">
          <ac:chgData name="Pooja Singh" userId="4e651483-14f5-4481-97d1-bd42524a4714" providerId="ADAL" clId="{2990BC36-8977-4EBC-B702-072CC396CFE0}" dt="2022-09-23T07:34:18.751" v="39" actId="14826"/>
          <ac:picMkLst>
            <pc:docMk/>
            <pc:sldMk cId="655648723" sldId="263"/>
            <ac:picMk id="6" creationId="{40D07B42-10A6-4D91-B1BC-75CB8B787A04}"/>
          </ac:picMkLst>
        </pc:picChg>
      </pc:sldChg>
      <pc:sldChg chg="modSp mod">
        <pc:chgData name="Pooja Singh" userId="4e651483-14f5-4481-97d1-bd42524a4714" providerId="ADAL" clId="{2990BC36-8977-4EBC-B702-072CC396CFE0}" dt="2022-09-23T07:47:09.748" v="363" actId="1076"/>
        <pc:sldMkLst>
          <pc:docMk/>
          <pc:sldMk cId="672405237" sldId="264"/>
        </pc:sldMkLst>
        <pc:spChg chg="mod">
          <ac:chgData name="Pooja Singh" userId="4e651483-14f5-4481-97d1-bd42524a4714" providerId="ADAL" clId="{2990BC36-8977-4EBC-B702-072CC396CFE0}" dt="2022-09-23T07:47:09.748" v="363" actId="1076"/>
          <ac:spMkLst>
            <pc:docMk/>
            <pc:sldMk cId="672405237" sldId="264"/>
            <ac:spMk id="43" creationId="{253E4883-B002-4302-A67F-A16717960F42}"/>
          </ac:spMkLst>
        </pc:spChg>
        <pc:spChg chg="mod">
          <ac:chgData name="Pooja Singh" userId="4e651483-14f5-4481-97d1-bd42524a4714" providerId="ADAL" clId="{2990BC36-8977-4EBC-B702-072CC396CFE0}" dt="2022-09-23T07:46:59.379" v="359" actId="1076"/>
          <ac:spMkLst>
            <pc:docMk/>
            <pc:sldMk cId="672405237" sldId="264"/>
            <ac:spMk id="44" creationId="{85BCA9CC-2F4C-47EC-B354-39C273A741E4}"/>
          </ac:spMkLst>
        </pc:spChg>
        <pc:spChg chg="mod">
          <ac:chgData name="Pooja Singh" userId="4e651483-14f5-4481-97d1-bd42524a4714" providerId="ADAL" clId="{2990BC36-8977-4EBC-B702-072CC396CFE0}" dt="2022-09-23T07:47:02.079" v="360" actId="1076"/>
          <ac:spMkLst>
            <pc:docMk/>
            <pc:sldMk cId="672405237" sldId="264"/>
            <ac:spMk id="45" creationId="{A18A18A6-07F6-40ED-B1BB-DD9FE74B24FF}"/>
          </ac:spMkLst>
        </pc:spChg>
        <pc:spChg chg="mod">
          <ac:chgData name="Pooja Singh" userId="4e651483-14f5-4481-97d1-bd42524a4714" providerId="ADAL" clId="{2990BC36-8977-4EBC-B702-072CC396CFE0}" dt="2022-09-23T07:47:03.914" v="361" actId="1076"/>
          <ac:spMkLst>
            <pc:docMk/>
            <pc:sldMk cId="672405237" sldId="264"/>
            <ac:spMk id="49" creationId="{D6C5D40F-B81D-4219-8574-1E5C553D4E22}"/>
          </ac:spMkLst>
        </pc:spChg>
        <pc:picChg chg="mod">
          <ac:chgData name="Pooja Singh" userId="4e651483-14f5-4481-97d1-bd42524a4714" providerId="ADAL" clId="{2990BC36-8977-4EBC-B702-072CC396CFE0}" dt="2022-09-23T07:35:56.414" v="55" actId="14826"/>
          <ac:picMkLst>
            <pc:docMk/>
            <pc:sldMk cId="672405237" sldId="264"/>
            <ac:picMk id="18" creationId="{88B21B07-AA9A-4977-8D78-15859078977C}"/>
          </ac:picMkLst>
        </pc:picChg>
      </pc:sldChg>
      <pc:sldChg chg="modSp mod">
        <pc:chgData name="Pooja Singh" userId="4e651483-14f5-4481-97d1-bd42524a4714" providerId="ADAL" clId="{2990BC36-8977-4EBC-B702-072CC396CFE0}" dt="2022-09-23T07:47:24.263" v="366" actId="1076"/>
        <pc:sldMkLst>
          <pc:docMk/>
          <pc:sldMk cId="3131841367" sldId="265"/>
        </pc:sldMkLst>
        <pc:spChg chg="mod">
          <ac:chgData name="Pooja Singh" userId="4e651483-14f5-4481-97d1-bd42524a4714" providerId="ADAL" clId="{2990BC36-8977-4EBC-B702-072CC396CFE0}" dt="2022-09-23T07:40:50.655" v="116" actId="14100"/>
          <ac:spMkLst>
            <pc:docMk/>
            <pc:sldMk cId="3131841367" sldId="265"/>
            <ac:spMk id="28" creationId="{8E37B975-23C6-48C3-8738-DC21E45A48B6}"/>
          </ac:spMkLst>
        </pc:spChg>
        <pc:spChg chg="mod">
          <ac:chgData name="Pooja Singh" userId="4e651483-14f5-4481-97d1-bd42524a4714" providerId="ADAL" clId="{2990BC36-8977-4EBC-B702-072CC396CFE0}" dt="2022-09-23T07:39:51.519" v="101" actId="14100"/>
          <ac:spMkLst>
            <pc:docMk/>
            <pc:sldMk cId="3131841367" sldId="265"/>
            <ac:spMk id="31" creationId="{212BCF3E-9F6D-4438-A745-A297050BFD79}"/>
          </ac:spMkLst>
        </pc:spChg>
        <pc:spChg chg="mod">
          <ac:chgData name="Pooja Singh" userId="4e651483-14f5-4481-97d1-bd42524a4714" providerId="ADAL" clId="{2990BC36-8977-4EBC-B702-072CC396CFE0}" dt="2022-09-23T07:40:54.727" v="117" actId="1076"/>
          <ac:spMkLst>
            <pc:docMk/>
            <pc:sldMk cId="3131841367" sldId="265"/>
            <ac:spMk id="32" creationId="{55D87939-7E19-47A5-9AA1-46B6C7630A55}"/>
          </ac:spMkLst>
        </pc:spChg>
        <pc:spChg chg="mod">
          <ac:chgData name="Pooja Singh" userId="4e651483-14f5-4481-97d1-bd42524a4714" providerId="ADAL" clId="{2990BC36-8977-4EBC-B702-072CC396CFE0}" dt="2022-09-23T07:47:24.263" v="366" actId="1076"/>
          <ac:spMkLst>
            <pc:docMk/>
            <pc:sldMk cId="3131841367" sldId="265"/>
            <ac:spMk id="33" creationId="{707795A9-2430-4397-BBD4-382F348BADB2}"/>
          </ac:spMkLst>
        </pc:spChg>
        <pc:spChg chg="mod">
          <ac:chgData name="Pooja Singh" userId="4e651483-14f5-4481-97d1-bd42524a4714" providerId="ADAL" clId="{2990BC36-8977-4EBC-B702-072CC396CFE0}" dt="2022-09-23T07:40:13.902" v="107" actId="1076"/>
          <ac:spMkLst>
            <pc:docMk/>
            <pc:sldMk cId="3131841367" sldId="265"/>
            <ac:spMk id="34" creationId="{8A368ABF-350B-47CD-933C-27611EF74231}"/>
          </ac:spMkLst>
        </pc:spChg>
        <pc:picChg chg="mod">
          <ac:chgData name="Pooja Singh" userId="4e651483-14f5-4481-97d1-bd42524a4714" providerId="ADAL" clId="{2990BC36-8977-4EBC-B702-072CC396CFE0}" dt="2022-09-23T07:37:22.854" v="67" actId="14826"/>
          <ac:picMkLst>
            <pc:docMk/>
            <pc:sldMk cId="3131841367" sldId="265"/>
            <ac:picMk id="19" creationId="{3C60D401-61C9-43AE-92BF-36C325186088}"/>
          </ac:picMkLst>
        </pc:picChg>
      </pc:sldChg>
      <pc:sldChg chg="modSp">
        <pc:chgData name="Pooja Singh" userId="4e651483-14f5-4481-97d1-bd42524a4714" providerId="ADAL" clId="{2990BC36-8977-4EBC-B702-072CC396CFE0}" dt="2022-09-23T07:36:27.790" v="60" actId="14826"/>
        <pc:sldMkLst>
          <pc:docMk/>
          <pc:sldMk cId="2229651077" sldId="266"/>
        </pc:sldMkLst>
        <pc:picChg chg="mod">
          <ac:chgData name="Pooja Singh" userId="4e651483-14f5-4481-97d1-bd42524a4714" providerId="ADAL" clId="{2990BC36-8977-4EBC-B702-072CC396CFE0}" dt="2022-09-23T07:36:27.790" v="60" actId="14826"/>
          <ac:picMkLst>
            <pc:docMk/>
            <pc:sldMk cId="2229651077" sldId="266"/>
            <ac:picMk id="27" creationId="{06A271FC-B5D8-4FC6-8E30-7E6D52DAD392}"/>
          </ac:picMkLst>
        </pc:picChg>
      </pc:sldChg>
      <pc:sldChg chg="modSp mod">
        <pc:chgData name="Pooja Singh" userId="4e651483-14f5-4481-97d1-bd42524a4714" providerId="ADAL" clId="{2990BC36-8977-4EBC-B702-072CC396CFE0}" dt="2022-09-23T07:41:35.275" v="126" actId="1076"/>
        <pc:sldMkLst>
          <pc:docMk/>
          <pc:sldMk cId="2611676977" sldId="267"/>
        </pc:sldMkLst>
        <pc:spChg chg="mod">
          <ac:chgData name="Pooja Singh" userId="4e651483-14f5-4481-97d1-bd42524a4714" providerId="ADAL" clId="{2990BC36-8977-4EBC-B702-072CC396CFE0}" dt="2022-09-23T07:41:31.515" v="124" actId="1076"/>
          <ac:spMkLst>
            <pc:docMk/>
            <pc:sldMk cId="2611676977" sldId="267"/>
            <ac:spMk id="42" creationId="{7E724ABC-1A76-43A8-8C0A-629D9058DA19}"/>
          </ac:spMkLst>
        </pc:spChg>
        <pc:spChg chg="mod">
          <ac:chgData name="Pooja Singh" userId="4e651483-14f5-4481-97d1-bd42524a4714" providerId="ADAL" clId="{2990BC36-8977-4EBC-B702-072CC396CFE0}" dt="2022-09-23T07:41:35.275" v="126" actId="1076"/>
          <ac:spMkLst>
            <pc:docMk/>
            <pc:sldMk cId="2611676977" sldId="267"/>
            <ac:spMk id="44" creationId="{6EC3CA0E-2F24-4D19-A127-E8996DF5AC91}"/>
          </ac:spMkLst>
        </pc:spChg>
        <pc:picChg chg="mod">
          <ac:chgData name="Pooja Singh" userId="4e651483-14f5-4481-97d1-bd42524a4714" providerId="ADAL" clId="{2990BC36-8977-4EBC-B702-072CC396CFE0}" dt="2022-09-23T07:37:08.237" v="66" actId="14826"/>
          <ac:picMkLst>
            <pc:docMk/>
            <pc:sldMk cId="2611676977" sldId="267"/>
            <ac:picMk id="23" creationId="{F95E23E7-15E0-45D8-8608-561A2644FACC}"/>
          </ac:picMkLst>
        </pc:picChg>
      </pc:sldChg>
      <pc:sldChg chg="modSp mod">
        <pc:chgData name="Pooja Singh" userId="4e651483-14f5-4481-97d1-bd42524a4714" providerId="ADAL" clId="{2990BC36-8977-4EBC-B702-072CC396CFE0}" dt="2022-09-23T07:40:44.027" v="115" actId="1076"/>
        <pc:sldMkLst>
          <pc:docMk/>
          <pc:sldMk cId="139378713" sldId="270"/>
        </pc:sldMkLst>
        <pc:spChg chg="mod">
          <ac:chgData name="Pooja Singh" userId="4e651483-14f5-4481-97d1-bd42524a4714" providerId="ADAL" clId="{2990BC36-8977-4EBC-B702-072CC396CFE0}" dt="2022-09-23T07:40:39.647" v="113" actId="1076"/>
          <ac:spMkLst>
            <pc:docMk/>
            <pc:sldMk cId="139378713" sldId="270"/>
            <ac:spMk id="23" creationId="{C2F439EB-96E7-44A2-B6AB-4C8E1A07685E}"/>
          </ac:spMkLst>
        </pc:spChg>
        <pc:spChg chg="mod">
          <ac:chgData name="Pooja Singh" userId="4e651483-14f5-4481-97d1-bd42524a4714" providerId="ADAL" clId="{2990BC36-8977-4EBC-B702-072CC396CFE0}" dt="2022-09-23T07:40:44.027" v="115" actId="1076"/>
          <ac:spMkLst>
            <pc:docMk/>
            <pc:sldMk cId="139378713" sldId="270"/>
            <ac:spMk id="24" creationId="{F0A9E04C-E8FB-41C4-A5D1-415022D74A99}"/>
          </ac:spMkLst>
        </pc:spChg>
        <pc:picChg chg="mod">
          <ac:chgData name="Pooja Singh" userId="4e651483-14f5-4481-97d1-bd42524a4714" providerId="ADAL" clId="{2990BC36-8977-4EBC-B702-072CC396CFE0}" dt="2022-09-23T07:36:08.020" v="57" actId="14826"/>
          <ac:picMkLst>
            <pc:docMk/>
            <pc:sldMk cId="139378713" sldId="270"/>
            <ac:picMk id="19" creationId="{E547B230-6244-4992-AF3E-030B1311F9AF}"/>
          </ac:picMkLst>
        </pc:picChg>
      </pc:sldChg>
      <pc:sldChg chg="modSp mod">
        <pc:chgData name="Pooja Singh" userId="4e651483-14f5-4481-97d1-bd42524a4714" providerId="ADAL" clId="{2990BC36-8977-4EBC-B702-072CC396CFE0}" dt="2022-09-23T07:38:56.763" v="94" actId="1076"/>
        <pc:sldMkLst>
          <pc:docMk/>
          <pc:sldMk cId="1492346854" sldId="276"/>
        </pc:sldMkLst>
        <pc:spChg chg="mod">
          <ac:chgData name="Pooja Singh" userId="4e651483-14f5-4481-97d1-bd42524a4714" providerId="ADAL" clId="{2990BC36-8977-4EBC-B702-072CC396CFE0}" dt="2022-09-23T07:38:54.742" v="93" actId="1076"/>
          <ac:spMkLst>
            <pc:docMk/>
            <pc:sldMk cId="1492346854" sldId="276"/>
            <ac:spMk id="8" creationId="{060ACD70-FE81-441E-9EF2-6E97FE7309BF}"/>
          </ac:spMkLst>
        </pc:spChg>
        <pc:spChg chg="mod">
          <ac:chgData name="Pooja Singh" userId="4e651483-14f5-4481-97d1-bd42524a4714" providerId="ADAL" clId="{2990BC36-8977-4EBC-B702-072CC396CFE0}" dt="2022-09-23T07:38:56.763" v="94" actId="1076"/>
          <ac:spMkLst>
            <pc:docMk/>
            <pc:sldMk cId="1492346854" sldId="276"/>
            <ac:spMk id="12" creationId="{5ACF6FF1-5E7A-4C68-A85E-9B7E0EBBA416}"/>
          </ac:spMkLst>
        </pc:spChg>
        <pc:picChg chg="mod">
          <ac:chgData name="Pooja Singh" userId="4e651483-14f5-4481-97d1-bd42524a4714" providerId="ADAL" clId="{2990BC36-8977-4EBC-B702-072CC396CFE0}" dt="2022-09-23T07:34:34.112" v="41" actId="14826"/>
          <ac:picMkLst>
            <pc:docMk/>
            <pc:sldMk cId="1492346854" sldId="276"/>
            <ac:picMk id="41" creationId="{1A309EDF-E6DF-4937-AA4E-02DB2FE0271E}"/>
          </ac:picMkLst>
        </pc:picChg>
      </pc:sldChg>
      <pc:sldChg chg="modSp">
        <pc:chgData name="Pooja Singh" userId="4e651483-14f5-4481-97d1-bd42524a4714" providerId="ADAL" clId="{2990BC36-8977-4EBC-B702-072CC396CFE0}" dt="2022-09-23T07:33:37.941" v="35" actId="14826"/>
        <pc:sldMkLst>
          <pc:docMk/>
          <pc:sldMk cId="2040938461" sldId="280"/>
        </pc:sldMkLst>
        <pc:picChg chg="mod">
          <ac:chgData name="Pooja Singh" userId="4e651483-14f5-4481-97d1-bd42524a4714" providerId="ADAL" clId="{2990BC36-8977-4EBC-B702-072CC396CFE0}" dt="2022-09-23T07:33:37.941" v="35" actId="14826"/>
          <ac:picMkLst>
            <pc:docMk/>
            <pc:sldMk cId="2040938461" sldId="280"/>
            <ac:picMk id="13" creationId="{56AAA857-7238-445E-8414-AF52CD959BF6}"/>
          </ac:picMkLst>
        </pc:picChg>
      </pc:sldChg>
      <pc:sldChg chg="modSp">
        <pc:chgData name="Pooja Singh" userId="4e651483-14f5-4481-97d1-bd42524a4714" providerId="ADAL" clId="{2990BC36-8977-4EBC-B702-072CC396CFE0}" dt="2022-09-23T07:35:12.188" v="47" actId="14826"/>
        <pc:sldMkLst>
          <pc:docMk/>
          <pc:sldMk cId="2663554772" sldId="282"/>
        </pc:sldMkLst>
        <pc:picChg chg="mod">
          <ac:chgData name="Pooja Singh" userId="4e651483-14f5-4481-97d1-bd42524a4714" providerId="ADAL" clId="{2990BC36-8977-4EBC-B702-072CC396CFE0}" dt="2022-09-23T07:35:12.188" v="47" actId="14826"/>
          <ac:picMkLst>
            <pc:docMk/>
            <pc:sldMk cId="2663554772" sldId="282"/>
            <ac:picMk id="73" creationId="{F2B34990-9E27-4667-B80B-919B16E262BA}"/>
          </ac:picMkLst>
        </pc:picChg>
      </pc:sldChg>
      <pc:sldChg chg="modSp">
        <pc:chgData name="Pooja Singh" userId="4e651483-14f5-4481-97d1-bd42524a4714" providerId="ADAL" clId="{2990BC36-8977-4EBC-B702-072CC396CFE0}" dt="2022-09-23T07:35:17.531" v="48" actId="14826"/>
        <pc:sldMkLst>
          <pc:docMk/>
          <pc:sldMk cId="3512910600" sldId="283"/>
        </pc:sldMkLst>
        <pc:picChg chg="mod">
          <ac:chgData name="Pooja Singh" userId="4e651483-14f5-4481-97d1-bd42524a4714" providerId="ADAL" clId="{2990BC36-8977-4EBC-B702-072CC396CFE0}" dt="2022-09-23T07:35:17.531" v="48" actId="14826"/>
          <ac:picMkLst>
            <pc:docMk/>
            <pc:sldMk cId="3512910600" sldId="283"/>
            <ac:picMk id="25" creationId="{D6C2F7C0-793D-46EB-8C29-1F54C2C2C925}"/>
          </ac:picMkLst>
        </pc:picChg>
      </pc:sldChg>
      <pc:sldChg chg="modSp">
        <pc:chgData name="Pooja Singh" userId="4e651483-14f5-4481-97d1-bd42524a4714" providerId="ADAL" clId="{2990BC36-8977-4EBC-B702-072CC396CFE0}" dt="2022-09-23T07:35:23.261" v="49" actId="14826"/>
        <pc:sldMkLst>
          <pc:docMk/>
          <pc:sldMk cId="2395043265" sldId="284"/>
        </pc:sldMkLst>
        <pc:picChg chg="mod">
          <ac:chgData name="Pooja Singh" userId="4e651483-14f5-4481-97d1-bd42524a4714" providerId="ADAL" clId="{2990BC36-8977-4EBC-B702-072CC396CFE0}" dt="2022-09-23T07:35:23.261" v="49" actId="14826"/>
          <ac:picMkLst>
            <pc:docMk/>
            <pc:sldMk cId="2395043265" sldId="284"/>
            <ac:picMk id="25" creationId="{630548B7-259E-431E-B38F-927F49760F9E}"/>
          </ac:picMkLst>
        </pc:picChg>
      </pc:sldChg>
      <pc:sldChg chg="modSp">
        <pc:chgData name="Pooja Singh" userId="4e651483-14f5-4481-97d1-bd42524a4714" providerId="ADAL" clId="{2990BC36-8977-4EBC-B702-072CC396CFE0}" dt="2022-09-23T07:35:29.445" v="50" actId="14826"/>
        <pc:sldMkLst>
          <pc:docMk/>
          <pc:sldMk cId="833412307" sldId="285"/>
        </pc:sldMkLst>
        <pc:picChg chg="mod">
          <ac:chgData name="Pooja Singh" userId="4e651483-14f5-4481-97d1-bd42524a4714" providerId="ADAL" clId="{2990BC36-8977-4EBC-B702-072CC396CFE0}" dt="2022-09-23T07:35:29.445" v="50" actId="14826"/>
          <ac:picMkLst>
            <pc:docMk/>
            <pc:sldMk cId="833412307" sldId="285"/>
            <ac:picMk id="25" creationId="{865ACD03-494A-4171-95A2-7A9831E4FD3A}"/>
          </ac:picMkLst>
        </pc:picChg>
      </pc:sldChg>
      <pc:sldChg chg="modSp mod">
        <pc:chgData name="Pooja Singh" userId="4e651483-14f5-4481-97d1-bd42524a4714" providerId="ADAL" clId="{2990BC36-8977-4EBC-B702-072CC396CFE0}" dt="2022-09-23T07:46:18.346" v="349" actId="1076"/>
        <pc:sldMkLst>
          <pc:docMk/>
          <pc:sldMk cId="3936598526" sldId="286"/>
        </pc:sldMkLst>
        <pc:spChg chg="mod">
          <ac:chgData name="Pooja Singh" userId="4e651483-14f5-4481-97d1-bd42524a4714" providerId="ADAL" clId="{2990BC36-8977-4EBC-B702-072CC396CFE0}" dt="2022-09-23T07:46:13.255" v="347" actId="1076"/>
          <ac:spMkLst>
            <pc:docMk/>
            <pc:sldMk cId="3936598526" sldId="286"/>
            <ac:spMk id="34" creationId="{559866AC-73C7-4B5F-A115-A25AAFE7C08C}"/>
          </ac:spMkLst>
        </pc:spChg>
        <pc:spChg chg="mod">
          <ac:chgData name="Pooja Singh" userId="4e651483-14f5-4481-97d1-bd42524a4714" providerId="ADAL" clId="{2990BC36-8977-4EBC-B702-072CC396CFE0}" dt="2022-09-23T07:46:18.346" v="349" actId="1076"/>
          <ac:spMkLst>
            <pc:docMk/>
            <pc:sldMk cId="3936598526" sldId="286"/>
            <ac:spMk id="36" creationId="{3156ADA2-55B0-4D40-81E6-EF486E66982F}"/>
          </ac:spMkLst>
        </pc:spChg>
        <pc:picChg chg="mod">
          <ac:chgData name="Pooja Singh" userId="4e651483-14f5-4481-97d1-bd42524a4714" providerId="ADAL" clId="{2990BC36-8977-4EBC-B702-072CC396CFE0}" dt="2022-09-23T07:35:34.768" v="51" actId="14826"/>
          <ac:picMkLst>
            <pc:docMk/>
            <pc:sldMk cId="3936598526" sldId="286"/>
            <ac:picMk id="25" creationId="{44FA51CD-DF0A-4D20-B3AC-E7630220D900}"/>
          </ac:picMkLst>
        </pc:picChg>
      </pc:sldChg>
      <pc:sldChg chg="modSp mod">
        <pc:chgData name="Pooja Singh" userId="4e651483-14f5-4481-97d1-bd42524a4714" providerId="ADAL" clId="{2990BC36-8977-4EBC-B702-072CC396CFE0}" dt="2022-09-23T07:46:25.131" v="351" actId="1076"/>
        <pc:sldMkLst>
          <pc:docMk/>
          <pc:sldMk cId="2010975728" sldId="287"/>
        </pc:sldMkLst>
        <pc:spChg chg="mod">
          <ac:chgData name="Pooja Singh" userId="4e651483-14f5-4481-97d1-bd42524a4714" providerId="ADAL" clId="{2990BC36-8977-4EBC-B702-072CC396CFE0}" dt="2022-09-23T07:46:25.131" v="351" actId="1076"/>
          <ac:spMkLst>
            <pc:docMk/>
            <pc:sldMk cId="2010975728" sldId="287"/>
            <ac:spMk id="33" creationId="{DF01466D-2A4F-4591-96E4-087BA1D67F32}"/>
          </ac:spMkLst>
        </pc:spChg>
        <pc:picChg chg="mod">
          <ac:chgData name="Pooja Singh" userId="4e651483-14f5-4481-97d1-bd42524a4714" providerId="ADAL" clId="{2990BC36-8977-4EBC-B702-072CC396CFE0}" dt="2022-09-23T07:35:41.383" v="52" actId="14826"/>
          <ac:picMkLst>
            <pc:docMk/>
            <pc:sldMk cId="2010975728" sldId="287"/>
            <ac:picMk id="23" creationId="{BEC7801A-78D5-48C6-BC37-511C04AB3A6C}"/>
          </ac:picMkLst>
        </pc:picChg>
      </pc:sldChg>
      <pc:sldChg chg="modSp">
        <pc:chgData name="Pooja Singh" userId="4e651483-14f5-4481-97d1-bd42524a4714" providerId="ADAL" clId="{2990BC36-8977-4EBC-B702-072CC396CFE0}" dt="2022-09-23T07:37:35.264" v="68" actId="14826"/>
        <pc:sldMkLst>
          <pc:docMk/>
          <pc:sldMk cId="3637835011" sldId="288"/>
        </pc:sldMkLst>
        <pc:picChg chg="mod">
          <ac:chgData name="Pooja Singh" userId="4e651483-14f5-4481-97d1-bd42524a4714" providerId="ADAL" clId="{2990BC36-8977-4EBC-B702-072CC396CFE0}" dt="2022-09-23T07:37:35.264" v="68" actId="14826"/>
          <ac:picMkLst>
            <pc:docMk/>
            <pc:sldMk cId="3637835011" sldId="288"/>
            <ac:picMk id="7" creationId="{D6BBD3E0-8E16-4178-91B6-DD5E63501620}"/>
          </ac:picMkLst>
        </pc:picChg>
      </pc:sldChg>
      <pc:sldChg chg="modSp mod">
        <pc:chgData name="Pooja Singh" userId="4e651483-14f5-4481-97d1-bd42524a4714" providerId="ADAL" clId="{2990BC36-8977-4EBC-B702-072CC396CFE0}" dt="2022-09-23T07:45:39.097" v="341" actId="1076"/>
        <pc:sldMkLst>
          <pc:docMk/>
          <pc:sldMk cId="2439854654" sldId="289"/>
        </pc:sldMkLst>
        <pc:spChg chg="mod">
          <ac:chgData name="Pooja Singh" userId="4e651483-14f5-4481-97d1-bd42524a4714" providerId="ADAL" clId="{2990BC36-8977-4EBC-B702-072CC396CFE0}" dt="2022-09-23T07:39:03.333" v="95" actId="1076"/>
          <ac:spMkLst>
            <pc:docMk/>
            <pc:sldMk cId="2439854654" sldId="289"/>
            <ac:spMk id="8" creationId="{060ACD70-FE81-441E-9EF2-6E97FE7309BF}"/>
          </ac:spMkLst>
        </pc:spChg>
        <pc:spChg chg="mod">
          <ac:chgData name="Pooja Singh" userId="4e651483-14f5-4481-97d1-bd42524a4714" providerId="ADAL" clId="{2990BC36-8977-4EBC-B702-072CC396CFE0}" dt="2022-09-23T07:39:05.445" v="96" actId="1076"/>
          <ac:spMkLst>
            <pc:docMk/>
            <pc:sldMk cId="2439854654" sldId="289"/>
            <ac:spMk id="12" creationId="{5ACF6FF1-5E7A-4C68-A85E-9B7E0EBBA416}"/>
          </ac:spMkLst>
        </pc:spChg>
        <pc:spChg chg="mod">
          <ac:chgData name="Pooja Singh" userId="4e651483-14f5-4481-97d1-bd42524a4714" providerId="ADAL" clId="{2990BC36-8977-4EBC-B702-072CC396CFE0}" dt="2022-09-23T07:45:39.097" v="341" actId="1076"/>
          <ac:spMkLst>
            <pc:docMk/>
            <pc:sldMk cId="2439854654" sldId="289"/>
            <ac:spMk id="18" creationId="{262B4514-492B-4CD6-A84D-0FC556046D7D}"/>
          </ac:spMkLst>
        </pc:spChg>
        <pc:picChg chg="mod">
          <ac:chgData name="Pooja Singh" userId="4e651483-14f5-4481-97d1-bd42524a4714" providerId="ADAL" clId="{2990BC36-8977-4EBC-B702-072CC396CFE0}" dt="2022-09-23T07:34:40.403" v="42" actId="14826"/>
          <ac:picMkLst>
            <pc:docMk/>
            <pc:sldMk cId="2439854654" sldId="289"/>
            <ac:picMk id="24" creationId="{EB0A5A20-26CE-4FCC-9FBA-34BD1945FFCE}"/>
          </ac:picMkLst>
        </pc:picChg>
      </pc:sldChg>
      <pc:sldChg chg="modSp">
        <pc:chgData name="Pooja Singh" userId="4e651483-14f5-4481-97d1-bd42524a4714" providerId="ADAL" clId="{2990BC36-8977-4EBC-B702-072CC396CFE0}" dt="2022-09-23T07:34:46.800" v="43" actId="14826"/>
        <pc:sldMkLst>
          <pc:docMk/>
          <pc:sldMk cId="29023682" sldId="290"/>
        </pc:sldMkLst>
        <pc:picChg chg="mod">
          <ac:chgData name="Pooja Singh" userId="4e651483-14f5-4481-97d1-bd42524a4714" providerId="ADAL" clId="{2990BC36-8977-4EBC-B702-072CC396CFE0}" dt="2022-09-23T07:34:46.800" v="43" actId="14826"/>
          <ac:picMkLst>
            <pc:docMk/>
            <pc:sldMk cId="29023682" sldId="290"/>
            <ac:picMk id="26" creationId="{93E20943-1542-4738-8BDC-63542556C7D0}"/>
          </ac:picMkLst>
        </pc:picChg>
      </pc:sldChg>
      <pc:sldChg chg="modSp mod">
        <pc:chgData name="Pooja Singh" userId="4e651483-14f5-4481-97d1-bd42524a4714" providerId="ADAL" clId="{2990BC36-8977-4EBC-B702-072CC396CFE0}" dt="2022-09-23T07:45:57.982" v="345" actId="1076"/>
        <pc:sldMkLst>
          <pc:docMk/>
          <pc:sldMk cId="588736621" sldId="291"/>
        </pc:sldMkLst>
        <pc:spChg chg="mod">
          <ac:chgData name="Pooja Singh" userId="4e651483-14f5-4481-97d1-bd42524a4714" providerId="ADAL" clId="{2990BC36-8977-4EBC-B702-072CC396CFE0}" dt="2022-09-23T07:45:57.982" v="345" actId="1076"/>
          <ac:spMkLst>
            <pc:docMk/>
            <pc:sldMk cId="588736621" sldId="291"/>
            <ac:spMk id="12" creationId="{5ACF6FF1-5E7A-4C68-A85E-9B7E0EBBA416}"/>
          </ac:spMkLst>
        </pc:spChg>
        <pc:spChg chg="mod">
          <ac:chgData name="Pooja Singh" userId="4e651483-14f5-4481-97d1-bd42524a4714" providerId="ADAL" clId="{2990BC36-8977-4EBC-B702-072CC396CFE0}" dt="2022-09-23T07:45:54.479" v="344" actId="1076"/>
          <ac:spMkLst>
            <pc:docMk/>
            <pc:sldMk cId="588736621" sldId="291"/>
            <ac:spMk id="20" creationId="{4180458E-2877-445D-A19E-8DFE799062E9}"/>
          </ac:spMkLst>
        </pc:spChg>
        <pc:picChg chg="mod">
          <ac:chgData name="Pooja Singh" userId="4e651483-14f5-4481-97d1-bd42524a4714" providerId="ADAL" clId="{2990BC36-8977-4EBC-B702-072CC396CFE0}" dt="2022-09-23T07:34:52.711" v="44" actId="14826"/>
          <ac:picMkLst>
            <pc:docMk/>
            <pc:sldMk cId="588736621" sldId="291"/>
            <ac:picMk id="18" creationId="{3933245C-91C9-4211-BB6A-C23F386CF7B3}"/>
          </ac:picMkLst>
        </pc:picChg>
      </pc:sldChg>
      <pc:sldChg chg="modSp mod">
        <pc:chgData name="Pooja Singh" userId="4e651483-14f5-4481-97d1-bd42524a4714" providerId="ADAL" clId="{2990BC36-8977-4EBC-B702-072CC396CFE0}" dt="2022-09-23T07:46:42.789" v="355" actId="14100"/>
        <pc:sldMkLst>
          <pc:docMk/>
          <pc:sldMk cId="1070511290" sldId="292"/>
        </pc:sldMkLst>
        <pc:spChg chg="mod">
          <ac:chgData name="Pooja Singh" userId="4e651483-14f5-4481-97d1-bd42524a4714" providerId="ADAL" clId="{2990BC36-8977-4EBC-B702-072CC396CFE0}" dt="2022-09-23T07:46:42.789" v="355" actId="14100"/>
          <ac:spMkLst>
            <pc:docMk/>
            <pc:sldMk cId="1070511290" sldId="292"/>
            <ac:spMk id="47" creationId="{7097EBB0-A8C8-4F35-956A-68639708F946}"/>
          </ac:spMkLst>
        </pc:spChg>
        <pc:spChg chg="mod">
          <ac:chgData name="Pooja Singh" userId="4e651483-14f5-4481-97d1-bd42524a4714" providerId="ADAL" clId="{2990BC36-8977-4EBC-B702-072CC396CFE0}" dt="2022-09-23T07:46:39.532" v="354" actId="1076"/>
          <ac:spMkLst>
            <pc:docMk/>
            <pc:sldMk cId="1070511290" sldId="292"/>
            <ac:spMk id="48" creationId="{9EB08471-45A5-4B8A-8D75-491D5E321E8C}"/>
          </ac:spMkLst>
        </pc:spChg>
        <pc:picChg chg="mod">
          <ac:chgData name="Pooja Singh" userId="4e651483-14f5-4481-97d1-bd42524a4714" providerId="ADAL" clId="{2990BC36-8977-4EBC-B702-072CC396CFE0}" dt="2022-09-23T07:35:51.531" v="54" actId="14826"/>
          <ac:picMkLst>
            <pc:docMk/>
            <pc:sldMk cId="1070511290" sldId="292"/>
            <ac:picMk id="49" creationId="{512B4E04-E46B-4AA1-86A4-47319F8CFB73}"/>
          </ac:picMkLst>
        </pc:picChg>
      </pc:sldChg>
      <pc:sldChg chg="modSp mod">
        <pc:chgData name="Pooja Singh" userId="4e651483-14f5-4481-97d1-bd42524a4714" providerId="ADAL" clId="{2990BC36-8977-4EBC-B702-072CC396CFE0}" dt="2022-09-23T07:41:24.283" v="122" actId="1076"/>
        <pc:sldMkLst>
          <pc:docMk/>
          <pc:sldMk cId="1351184731" sldId="293"/>
        </pc:sldMkLst>
        <pc:spChg chg="mod">
          <ac:chgData name="Pooja Singh" userId="4e651483-14f5-4481-97d1-bd42524a4714" providerId="ADAL" clId="{2990BC36-8977-4EBC-B702-072CC396CFE0}" dt="2022-09-23T07:41:19.249" v="120" actId="1076"/>
          <ac:spMkLst>
            <pc:docMk/>
            <pc:sldMk cId="1351184731" sldId="293"/>
            <ac:spMk id="21" creationId="{B946D3B5-0D00-4676-A227-096B3F699FF7}"/>
          </ac:spMkLst>
        </pc:spChg>
        <pc:spChg chg="mod">
          <ac:chgData name="Pooja Singh" userId="4e651483-14f5-4481-97d1-bd42524a4714" providerId="ADAL" clId="{2990BC36-8977-4EBC-B702-072CC396CFE0}" dt="2022-09-23T07:41:24.283" v="122" actId="1076"/>
          <ac:spMkLst>
            <pc:docMk/>
            <pc:sldMk cId="1351184731" sldId="293"/>
            <ac:spMk id="23" creationId="{7B18B9D4-6A5A-4D46-A299-0C3320A8D05A}"/>
          </ac:spMkLst>
        </pc:spChg>
        <pc:spChg chg="mod">
          <ac:chgData name="Pooja Singh" userId="4e651483-14f5-4481-97d1-bd42524a4714" providerId="ADAL" clId="{2990BC36-8977-4EBC-B702-072CC396CFE0}" dt="2022-09-23T07:41:13.557" v="119" actId="1076"/>
          <ac:spMkLst>
            <pc:docMk/>
            <pc:sldMk cId="1351184731" sldId="293"/>
            <ac:spMk id="25" creationId="{754393C7-070B-4CEA-B04C-F4F58A34569C}"/>
          </ac:spMkLst>
        </pc:spChg>
        <pc:picChg chg="mod">
          <ac:chgData name="Pooja Singh" userId="4e651483-14f5-4481-97d1-bd42524a4714" providerId="ADAL" clId="{2990BC36-8977-4EBC-B702-072CC396CFE0}" dt="2022-09-23T07:36:40.403" v="62" actId="14826"/>
          <ac:picMkLst>
            <pc:docMk/>
            <pc:sldMk cId="1351184731" sldId="293"/>
            <ac:picMk id="33" creationId="{2348C264-DF96-40D1-8CA3-56854B2CBF2D}"/>
          </ac:picMkLst>
        </pc:picChg>
      </pc:sldChg>
      <pc:sldChg chg="modSp">
        <pc:chgData name="Pooja Singh" userId="4e651483-14f5-4481-97d1-bd42524a4714" providerId="ADAL" clId="{2990BC36-8977-4EBC-B702-072CC396CFE0}" dt="2022-09-23T07:36:45.394" v="63" actId="14826"/>
        <pc:sldMkLst>
          <pc:docMk/>
          <pc:sldMk cId="2511300523" sldId="294"/>
        </pc:sldMkLst>
        <pc:picChg chg="mod">
          <ac:chgData name="Pooja Singh" userId="4e651483-14f5-4481-97d1-bd42524a4714" providerId="ADAL" clId="{2990BC36-8977-4EBC-B702-072CC396CFE0}" dt="2022-09-23T07:36:45.394" v="63" actId="14826"/>
          <ac:picMkLst>
            <pc:docMk/>
            <pc:sldMk cId="2511300523" sldId="294"/>
            <ac:picMk id="17" creationId="{74DC7463-D623-41AD-AFAE-73B6D91E6A3B}"/>
          </ac:picMkLst>
        </pc:picChg>
      </pc:sldChg>
      <pc:sldChg chg="modSp">
        <pc:chgData name="Pooja Singh" userId="4e651483-14f5-4481-97d1-bd42524a4714" providerId="ADAL" clId="{2990BC36-8977-4EBC-B702-072CC396CFE0}" dt="2022-09-23T07:35:46.471" v="53" actId="14826"/>
        <pc:sldMkLst>
          <pc:docMk/>
          <pc:sldMk cId="3057671121" sldId="295"/>
        </pc:sldMkLst>
        <pc:picChg chg="mod">
          <ac:chgData name="Pooja Singh" userId="4e651483-14f5-4481-97d1-bd42524a4714" providerId="ADAL" clId="{2990BC36-8977-4EBC-B702-072CC396CFE0}" dt="2022-09-23T07:35:46.471" v="53" actId="14826"/>
          <ac:picMkLst>
            <pc:docMk/>
            <pc:sldMk cId="3057671121" sldId="295"/>
            <ac:picMk id="17" creationId="{8E467AB2-849C-4CA8-92F0-E8F9F2B2C4F7}"/>
          </ac:picMkLst>
        </pc:picChg>
      </pc:sldChg>
      <pc:sldChg chg="modSp">
        <pc:chgData name="Pooja Singh" userId="4e651483-14f5-4481-97d1-bd42524a4714" providerId="ADAL" clId="{2990BC36-8977-4EBC-B702-072CC396CFE0}" dt="2022-09-23T07:36:02.921" v="56" actId="14826"/>
        <pc:sldMkLst>
          <pc:docMk/>
          <pc:sldMk cId="3023435671" sldId="296"/>
        </pc:sldMkLst>
        <pc:picChg chg="mod">
          <ac:chgData name="Pooja Singh" userId="4e651483-14f5-4481-97d1-bd42524a4714" providerId="ADAL" clId="{2990BC36-8977-4EBC-B702-072CC396CFE0}" dt="2022-09-23T07:36:02.921" v="56" actId="14826"/>
          <ac:picMkLst>
            <pc:docMk/>
            <pc:sldMk cId="3023435671" sldId="296"/>
            <ac:picMk id="19" creationId="{6A4C67D0-8ABC-4C3D-B433-C6F1438C0B44}"/>
          </ac:picMkLst>
        </pc:picChg>
      </pc:sldChg>
      <pc:sldChg chg="modSp">
        <pc:chgData name="Pooja Singh" userId="4e651483-14f5-4481-97d1-bd42524a4714" providerId="ADAL" clId="{2990BC36-8977-4EBC-B702-072CC396CFE0}" dt="2022-09-23T07:36:14.418" v="58" actId="14826"/>
        <pc:sldMkLst>
          <pc:docMk/>
          <pc:sldMk cId="1390129713" sldId="297"/>
        </pc:sldMkLst>
        <pc:picChg chg="mod">
          <ac:chgData name="Pooja Singh" userId="4e651483-14f5-4481-97d1-bd42524a4714" providerId="ADAL" clId="{2990BC36-8977-4EBC-B702-072CC396CFE0}" dt="2022-09-23T07:36:14.418" v="58" actId="14826"/>
          <ac:picMkLst>
            <pc:docMk/>
            <pc:sldMk cId="1390129713" sldId="297"/>
            <ac:picMk id="19" creationId="{8819EC0B-7E58-4C63-AC15-27E384C06625}"/>
          </ac:picMkLst>
        </pc:picChg>
      </pc:sldChg>
      <pc:sldChg chg="modSp">
        <pc:chgData name="Pooja Singh" userId="4e651483-14f5-4481-97d1-bd42524a4714" providerId="ADAL" clId="{2990BC36-8977-4EBC-B702-072CC396CFE0}" dt="2022-09-23T07:34:27.371" v="40" actId="14826"/>
        <pc:sldMkLst>
          <pc:docMk/>
          <pc:sldMk cId="3023982502" sldId="299"/>
        </pc:sldMkLst>
        <pc:picChg chg="mod">
          <ac:chgData name="Pooja Singh" userId="4e651483-14f5-4481-97d1-bd42524a4714" providerId="ADAL" clId="{2990BC36-8977-4EBC-B702-072CC396CFE0}" dt="2022-09-23T07:34:27.371" v="40" actId="14826"/>
          <ac:picMkLst>
            <pc:docMk/>
            <pc:sldMk cId="3023982502" sldId="299"/>
            <ac:picMk id="17" creationId="{B54EC6D9-A449-47FD-AB96-256058E410BE}"/>
          </ac:picMkLst>
        </pc:picChg>
      </pc:sldChg>
      <pc:sldChg chg="modSp">
        <pc:chgData name="Pooja Singh" userId="4e651483-14f5-4481-97d1-bd42524a4714" providerId="ADAL" clId="{2990BC36-8977-4EBC-B702-072CC396CFE0}" dt="2022-09-23T07:36:34.711" v="61" actId="14826"/>
        <pc:sldMkLst>
          <pc:docMk/>
          <pc:sldMk cId="2274667774" sldId="300"/>
        </pc:sldMkLst>
        <pc:picChg chg="mod">
          <ac:chgData name="Pooja Singh" userId="4e651483-14f5-4481-97d1-bd42524a4714" providerId="ADAL" clId="{2990BC36-8977-4EBC-B702-072CC396CFE0}" dt="2022-09-23T07:36:34.711" v="61" actId="14826"/>
          <ac:picMkLst>
            <pc:docMk/>
            <pc:sldMk cId="2274667774" sldId="300"/>
            <ac:picMk id="40" creationId="{193FAF21-AE0C-4125-8E6A-39B71A2D1667}"/>
          </ac:picMkLst>
        </pc:picChg>
      </pc:sldChg>
      <pc:sldChg chg="modSp mod">
        <pc:chgData name="Pooja Singh" userId="4e651483-14f5-4481-97d1-bd42524a4714" providerId="ADAL" clId="{2990BC36-8977-4EBC-B702-072CC396CFE0}" dt="2022-09-23T07:42:30.973" v="137" actId="404"/>
        <pc:sldMkLst>
          <pc:docMk/>
          <pc:sldMk cId="1503941243" sldId="303"/>
        </pc:sldMkLst>
        <pc:spChg chg="mod">
          <ac:chgData name="Pooja Singh" userId="4e651483-14f5-4481-97d1-bd42524a4714" providerId="ADAL" clId="{2990BC36-8977-4EBC-B702-072CC396CFE0}" dt="2022-09-23T07:42:30.973" v="137" actId="404"/>
          <ac:spMkLst>
            <pc:docMk/>
            <pc:sldMk cId="1503941243" sldId="303"/>
            <ac:spMk id="7" creationId="{8E1139AC-4BEB-43E7-9B5E-3AE43B6A2355}"/>
          </ac:spMkLst>
        </pc:spChg>
        <pc:picChg chg="mod">
          <ac:chgData name="Pooja Singh" userId="4e651483-14f5-4481-97d1-bd42524a4714" providerId="ADAL" clId="{2990BC36-8977-4EBC-B702-072CC396CFE0}" dt="2022-09-23T07:37:02.550" v="65" actId="14826"/>
          <ac:picMkLst>
            <pc:docMk/>
            <pc:sldMk cId="1503941243" sldId="303"/>
            <ac:picMk id="17" creationId="{B2C94247-0BAD-4522-8BA9-B90BFBE72EBE}"/>
          </ac:picMkLst>
        </pc:picChg>
      </pc:sldChg>
      <pc:sldChg chg="addSp delSp modSp mod">
        <pc:chgData name="Pooja Singh" userId="4e651483-14f5-4481-97d1-bd42524a4714" providerId="ADAL" clId="{2990BC36-8977-4EBC-B702-072CC396CFE0}" dt="2022-09-23T07:35:05.596" v="46" actId="14826"/>
        <pc:sldMkLst>
          <pc:docMk/>
          <pc:sldMk cId="3228562615" sldId="304"/>
        </pc:sldMkLst>
        <pc:spChg chg="mo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2" creationId="{E13D9238-20A5-4EEE-A853-E9985A82EA34}"/>
          </ac:spMkLst>
        </pc:spChg>
        <pc:spChg chg="mo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4" creationId="{4277ACD5-105D-4786-A3EE-FB3CFDDC75A4}"/>
          </ac:spMkLst>
        </pc:spChg>
        <pc:spChg chg="del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18" creationId="{2243419A-744C-4016-8F12-40F0C0183142}"/>
          </ac:spMkLst>
        </pc:spChg>
        <pc:spChg chg="del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20" creationId="{2668F1A4-6DBB-4F0B-A679-6EE5483638F8}"/>
          </ac:spMkLst>
        </pc:spChg>
        <pc:spChg chg="del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22" creationId="{B8DBF1C0-B8F1-4AAC-8704-256BA0E9D63B}"/>
          </ac:spMkLst>
        </pc:spChg>
        <pc:spChg chg="del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24" creationId="{B70F7E59-C971-4F55-8E3A-1E583B65FCB9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29" creationId="{C43A114B-CAF8-402E-A898-DEE2C2022EBD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31" creationId="{64E68BB1-DCF6-49AB-8FF1-7E68DCBCD111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33" creationId="{DA9B8539-604B-420E-BA1B-0A2E64CD7C72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35" creationId="{7236CAA2-54C3-4136-B0CC-6837B14D8143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37" creationId="{40F86E67-9E86-453F-92BC-648189829C2F}"/>
          </ac:spMkLst>
        </pc:spChg>
        <pc:spChg chg="add">
          <ac:chgData name="Pooja Singh" userId="4e651483-14f5-4481-97d1-bd42524a4714" providerId="ADAL" clId="{2990BC36-8977-4EBC-B702-072CC396CFE0}" dt="2022-09-23T07:35:00.095" v="45" actId="26606"/>
          <ac:spMkLst>
            <pc:docMk/>
            <pc:sldMk cId="3228562615" sldId="304"/>
            <ac:spMk id="39" creationId="{F73C5439-21D4-46F3-9CF4-FF1CE786FF15}"/>
          </ac:spMkLst>
        </pc:spChg>
        <pc:grpChg chg="del">
          <ac:chgData name="Pooja Singh" userId="4e651483-14f5-4481-97d1-bd42524a4714" providerId="ADAL" clId="{2990BC36-8977-4EBC-B702-072CC396CFE0}" dt="2022-09-23T07:35:00.095" v="45" actId="26606"/>
          <ac:grpSpMkLst>
            <pc:docMk/>
            <pc:sldMk cId="3228562615" sldId="304"/>
            <ac:grpSpMk id="11" creationId="{D83BBD7C-498A-4C5D-AB41-F426C68BC7AF}"/>
          </ac:grpSpMkLst>
        </pc:grpChg>
        <pc:grpChg chg="add">
          <ac:chgData name="Pooja Singh" userId="4e651483-14f5-4481-97d1-bd42524a4714" providerId="ADAL" clId="{2990BC36-8977-4EBC-B702-072CC396CFE0}" dt="2022-09-23T07:35:00.095" v="45" actId="26606"/>
          <ac:grpSpMkLst>
            <pc:docMk/>
            <pc:sldMk cId="3228562615" sldId="304"/>
            <ac:grpSpMk id="41" creationId="{227140B8-92FC-43F0-8CCA-F40052CE502D}"/>
          </ac:grpSpMkLst>
        </pc:grpChg>
        <pc:picChg chg="mod ord">
          <ac:chgData name="Pooja Singh" userId="4e651483-14f5-4481-97d1-bd42524a4714" providerId="ADAL" clId="{2990BC36-8977-4EBC-B702-072CC396CFE0}" dt="2022-09-23T07:35:00.095" v="45" actId="26606"/>
          <ac:picMkLst>
            <pc:docMk/>
            <pc:sldMk cId="3228562615" sldId="304"/>
            <ac:picMk id="6" creationId="{158B8DBD-B54A-40DE-B0A0-9D8496C049DC}"/>
          </ac:picMkLst>
        </pc:picChg>
        <pc:picChg chg="mod">
          <ac:chgData name="Pooja Singh" userId="4e651483-14f5-4481-97d1-bd42524a4714" providerId="ADAL" clId="{2990BC36-8977-4EBC-B702-072CC396CFE0}" dt="2022-09-23T07:35:05.596" v="46" actId="14826"/>
          <ac:picMkLst>
            <pc:docMk/>
            <pc:sldMk cId="3228562615" sldId="304"/>
            <ac:picMk id="17" creationId="{7D6DA940-CDAD-4159-A37C-276A2CF70676}"/>
          </ac:picMkLst>
        </pc:picChg>
      </pc:sldChg>
      <pc:sldChg chg="modSp">
        <pc:chgData name="Pooja Singh" userId="4e651483-14f5-4481-97d1-bd42524a4714" providerId="ADAL" clId="{2990BC36-8977-4EBC-B702-072CC396CFE0}" dt="2022-09-23T07:36:20.450" v="59" actId="14826"/>
        <pc:sldMkLst>
          <pc:docMk/>
          <pc:sldMk cId="1969052911" sldId="305"/>
        </pc:sldMkLst>
        <pc:picChg chg="mod">
          <ac:chgData name="Pooja Singh" userId="4e651483-14f5-4481-97d1-bd42524a4714" providerId="ADAL" clId="{2990BC36-8977-4EBC-B702-072CC396CFE0}" dt="2022-09-23T07:36:20.450" v="59" actId="14826"/>
          <ac:picMkLst>
            <pc:docMk/>
            <pc:sldMk cId="1969052911" sldId="305"/>
            <ac:picMk id="29" creationId="{C033FC6A-A78C-499A-A80A-CE393B28AA2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8038D5-A54C-41EB-AF5F-9AB18DBF76B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98353E9-632F-4054-B5A7-FF39711E00B3}">
      <dgm:prSet/>
      <dgm:spPr/>
      <dgm:t>
        <a:bodyPr/>
        <a:lstStyle/>
        <a:p>
          <a:r>
            <a:rPr lang="en-US" b="0" i="0"/>
            <a:t>Concession sales per person</a:t>
          </a:r>
          <a:endParaRPr lang="en-US"/>
        </a:p>
      </dgm:t>
    </dgm:pt>
    <dgm:pt modelId="{849DAEEA-3D2E-44E8-926B-22B2780B87B5}" type="parTrans" cxnId="{FC8CBC0B-0C84-4064-8968-7E83EC1547DA}">
      <dgm:prSet/>
      <dgm:spPr/>
      <dgm:t>
        <a:bodyPr/>
        <a:lstStyle/>
        <a:p>
          <a:endParaRPr lang="en-US"/>
        </a:p>
      </dgm:t>
    </dgm:pt>
    <dgm:pt modelId="{90A03850-80D1-4394-8352-B467A808FA45}" type="sibTrans" cxnId="{FC8CBC0B-0C84-4064-8968-7E83EC1547DA}">
      <dgm:prSet/>
      <dgm:spPr/>
      <dgm:t>
        <a:bodyPr/>
        <a:lstStyle/>
        <a:p>
          <a:endParaRPr lang="en-US"/>
        </a:p>
      </dgm:t>
    </dgm:pt>
    <dgm:pt modelId="{ACB470BE-2E28-4D3E-90DD-F0DFE84EE444}">
      <dgm:prSet/>
      <dgm:spPr/>
      <dgm:t>
        <a:bodyPr/>
        <a:lstStyle/>
        <a:p>
          <a:r>
            <a:rPr lang="en-US" b="0" i="0"/>
            <a:t>Average transaction amount</a:t>
          </a:r>
          <a:endParaRPr lang="en-US"/>
        </a:p>
      </dgm:t>
    </dgm:pt>
    <dgm:pt modelId="{12614221-89C0-4AF2-9ACC-84B50CCEA238}" type="parTrans" cxnId="{2BF3D33A-A51B-4118-9C99-E68FAE3EF4B4}">
      <dgm:prSet/>
      <dgm:spPr/>
      <dgm:t>
        <a:bodyPr/>
        <a:lstStyle/>
        <a:p>
          <a:endParaRPr lang="en-US"/>
        </a:p>
      </dgm:t>
    </dgm:pt>
    <dgm:pt modelId="{D4C756D8-3025-4ED1-9CCB-013C3E05C660}" type="sibTrans" cxnId="{2BF3D33A-A51B-4118-9C99-E68FAE3EF4B4}">
      <dgm:prSet/>
      <dgm:spPr/>
      <dgm:t>
        <a:bodyPr/>
        <a:lstStyle/>
        <a:p>
          <a:endParaRPr lang="en-US"/>
        </a:p>
      </dgm:t>
    </dgm:pt>
    <dgm:pt modelId="{6BFCEDC9-0A9F-434C-A279-D863DBE56C29}">
      <dgm:prSet/>
      <dgm:spPr/>
      <dgm:t>
        <a:bodyPr/>
        <a:lstStyle/>
        <a:p>
          <a:r>
            <a:rPr lang="en-US" b="0" i="0"/>
            <a:t>Average transaction time</a:t>
          </a:r>
          <a:endParaRPr lang="en-US"/>
        </a:p>
      </dgm:t>
    </dgm:pt>
    <dgm:pt modelId="{42F6355A-0CC2-4CB4-A618-6B832A40E49F}" type="parTrans" cxnId="{3C12330E-799B-4C7C-81E6-BE185FBBE261}">
      <dgm:prSet/>
      <dgm:spPr/>
      <dgm:t>
        <a:bodyPr/>
        <a:lstStyle/>
        <a:p>
          <a:endParaRPr lang="en-US"/>
        </a:p>
      </dgm:t>
    </dgm:pt>
    <dgm:pt modelId="{0007196C-54D9-44E0-ADE7-3D3330EC0358}" type="sibTrans" cxnId="{3C12330E-799B-4C7C-81E6-BE185FBBE261}">
      <dgm:prSet/>
      <dgm:spPr/>
      <dgm:t>
        <a:bodyPr/>
        <a:lstStyle/>
        <a:p>
          <a:endParaRPr lang="en-US"/>
        </a:p>
      </dgm:t>
    </dgm:pt>
    <dgm:pt modelId="{0F0D37B6-3080-4B5C-8B60-E1924C4A1A1A}">
      <dgm:prSet/>
      <dgm:spPr/>
      <dgm:t>
        <a:bodyPr/>
        <a:lstStyle/>
        <a:p>
          <a:r>
            <a:rPr lang="en-US" b="0" i="0"/>
            <a:t>Percentage of box office </a:t>
          </a:r>
          <a:endParaRPr lang="en-US"/>
        </a:p>
      </dgm:t>
    </dgm:pt>
    <dgm:pt modelId="{73B7065C-D3F5-46D6-9F37-DCAC48F066A8}" type="parTrans" cxnId="{CECED94B-AD94-480F-B7B3-A09CC3BCE90B}">
      <dgm:prSet/>
      <dgm:spPr/>
      <dgm:t>
        <a:bodyPr/>
        <a:lstStyle/>
        <a:p>
          <a:endParaRPr lang="en-US"/>
        </a:p>
      </dgm:t>
    </dgm:pt>
    <dgm:pt modelId="{9C032D0C-8994-4D0D-8095-30281A3B37CB}" type="sibTrans" cxnId="{CECED94B-AD94-480F-B7B3-A09CC3BCE90B}">
      <dgm:prSet/>
      <dgm:spPr/>
      <dgm:t>
        <a:bodyPr/>
        <a:lstStyle/>
        <a:p>
          <a:endParaRPr lang="en-US"/>
        </a:p>
      </dgm:t>
    </dgm:pt>
    <dgm:pt modelId="{A356C0CE-F3F2-4C38-B5E8-F90CA891D0F4}" type="pres">
      <dgm:prSet presAssocID="{1C8038D5-A54C-41EB-AF5F-9AB18DBF76BD}" presName="root" presStyleCnt="0">
        <dgm:presLayoutVars>
          <dgm:dir/>
          <dgm:resizeHandles val="exact"/>
        </dgm:presLayoutVars>
      </dgm:prSet>
      <dgm:spPr/>
    </dgm:pt>
    <dgm:pt modelId="{9B05CE13-28A9-4FC4-999E-3364090B8E16}" type="pres">
      <dgm:prSet presAssocID="{798353E9-632F-4054-B5A7-FF39711E00B3}" presName="compNode" presStyleCnt="0"/>
      <dgm:spPr/>
    </dgm:pt>
    <dgm:pt modelId="{1432CA96-949C-429F-A08E-EF15BF6B8318}" type="pres">
      <dgm:prSet presAssocID="{798353E9-632F-4054-B5A7-FF39711E00B3}" presName="bgRect" presStyleLbl="bgShp" presStyleIdx="0" presStyleCnt="4"/>
      <dgm:spPr/>
    </dgm:pt>
    <dgm:pt modelId="{864DCB49-D0EB-453F-9CD5-A554C0BD6422}" type="pres">
      <dgm:prSet presAssocID="{798353E9-632F-4054-B5A7-FF39711E00B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0C187FFC-7E28-412C-BE24-1B72180BE43C}" type="pres">
      <dgm:prSet presAssocID="{798353E9-632F-4054-B5A7-FF39711E00B3}" presName="spaceRect" presStyleCnt="0"/>
      <dgm:spPr/>
    </dgm:pt>
    <dgm:pt modelId="{115C3973-F1B6-437E-8C46-0ACBBC5A8429}" type="pres">
      <dgm:prSet presAssocID="{798353E9-632F-4054-B5A7-FF39711E00B3}" presName="parTx" presStyleLbl="revTx" presStyleIdx="0" presStyleCnt="4">
        <dgm:presLayoutVars>
          <dgm:chMax val="0"/>
          <dgm:chPref val="0"/>
        </dgm:presLayoutVars>
      </dgm:prSet>
      <dgm:spPr/>
    </dgm:pt>
    <dgm:pt modelId="{123D492F-DF2E-4298-BE58-AD130F40128E}" type="pres">
      <dgm:prSet presAssocID="{90A03850-80D1-4394-8352-B467A808FA45}" presName="sibTrans" presStyleCnt="0"/>
      <dgm:spPr/>
    </dgm:pt>
    <dgm:pt modelId="{EA8F951B-A49B-42FC-BC8F-597632774E3D}" type="pres">
      <dgm:prSet presAssocID="{ACB470BE-2E28-4D3E-90DD-F0DFE84EE444}" presName="compNode" presStyleCnt="0"/>
      <dgm:spPr/>
    </dgm:pt>
    <dgm:pt modelId="{17E7BA21-AAC1-491B-BAA9-BAA68E745C8B}" type="pres">
      <dgm:prSet presAssocID="{ACB470BE-2E28-4D3E-90DD-F0DFE84EE444}" presName="bgRect" presStyleLbl="bgShp" presStyleIdx="1" presStyleCnt="4"/>
      <dgm:spPr/>
    </dgm:pt>
    <dgm:pt modelId="{D6123281-DBD9-45DF-A0ED-2F0A6D48A4FC}" type="pres">
      <dgm:prSet presAssocID="{ACB470BE-2E28-4D3E-90DD-F0DFE84EE44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ins"/>
        </a:ext>
      </dgm:extLst>
    </dgm:pt>
    <dgm:pt modelId="{20A6518D-38C8-4B96-AA2D-A6396AFC144F}" type="pres">
      <dgm:prSet presAssocID="{ACB470BE-2E28-4D3E-90DD-F0DFE84EE444}" presName="spaceRect" presStyleCnt="0"/>
      <dgm:spPr/>
    </dgm:pt>
    <dgm:pt modelId="{1E2DB352-D02A-445A-A645-2A83F2072A80}" type="pres">
      <dgm:prSet presAssocID="{ACB470BE-2E28-4D3E-90DD-F0DFE84EE444}" presName="parTx" presStyleLbl="revTx" presStyleIdx="1" presStyleCnt="4">
        <dgm:presLayoutVars>
          <dgm:chMax val="0"/>
          <dgm:chPref val="0"/>
        </dgm:presLayoutVars>
      </dgm:prSet>
      <dgm:spPr/>
    </dgm:pt>
    <dgm:pt modelId="{2D754A06-DFEC-4EE5-85B2-46FFC104BE98}" type="pres">
      <dgm:prSet presAssocID="{D4C756D8-3025-4ED1-9CCB-013C3E05C660}" presName="sibTrans" presStyleCnt="0"/>
      <dgm:spPr/>
    </dgm:pt>
    <dgm:pt modelId="{8FAB36F1-CD67-40FF-86A5-7383930575F2}" type="pres">
      <dgm:prSet presAssocID="{6BFCEDC9-0A9F-434C-A279-D863DBE56C29}" presName="compNode" presStyleCnt="0"/>
      <dgm:spPr/>
    </dgm:pt>
    <dgm:pt modelId="{EF446706-2E55-4648-9386-5A845B5923DA}" type="pres">
      <dgm:prSet presAssocID="{6BFCEDC9-0A9F-434C-A279-D863DBE56C29}" presName="bgRect" presStyleLbl="bgShp" presStyleIdx="2" presStyleCnt="4"/>
      <dgm:spPr/>
    </dgm:pt>
    <dgm:pt modelId="{A03E9E00-836E-4780-8266-D022AFCA2873}" type="pres">
      <dgm:prSet presAssocID="{6BFCEDC9-0A9F-434C-A279-D863DBE56C2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C503BB23-FF23-46CB-B459-657160012207}" type="pres">
      <dgm:prSet presAssocID="{6BFCEDC9-0A9F-434C-A279-D863DBE56C29}" presName="spaceRect" presStyleCnt="0"/>
      <dgm:spPr/>
    </dgm:pt>
    <dgm:pt modelId="{9132C406-3F8B-4E17-BEF7-E922AFF0D6E2}" type="pres">
      <dgm:prSet presAssocID="{6BFCEDC9-0A9F-434C-A279-D863DBE56C29}" presName="parTx" presStyleLbl="revTx" presStyleIdx="2" presStyleCnt="4">
        <dgm:presLayoutVars>
          <dgm:chMax val="0"/>
          <dgm:chPref val="0"/>
        </dgm:presLayoutVars>
      </dgm:prSet>
      <dgm:spPr/>
    </dgm:pt>
    <dgm:pt modelId="{B0ECD20A-1263-4169-B1B2-988189D5B594}" type="pres">
      <dgm:prSet presAssocID="{0007196C-54D9-44E0-ADE7-3D3330EC0358}" presName="sibTrans" presStyleCnt="0"/>
      <dgm:spPr/>
    </dgm:pt>
    <dgm:pt modelId="{B18E8E1F-6DA4-43AC-BF68-AE985F60FB94}" type="pres">
      <dgm:prSet presAssocID="{0F0D37B6-3080-4B5C-8B60-E1924C4A1A1A}" presName="compNode" presStyleCnt="0"/>
      <dgm:spPr/>
    </dgm:pt>
    <dgm:pt modelId="{3484F765-93B3-4189-8858-5B6B51970804}" type="pres">
      <dgm:prSet presAssocID="{0F0D37B6-3080-4B5C-8B60-E1924C4A1A1A}" presName="bgRect" presStyleLbl="bgShp" presStyleIdx="3" presStyleCnt="4"/>
      <dgm:spPr/>
    </dgm:pt>
    <dgm:pt modelId="{939F648E-7115-4280-8A22-C1A2C5ED9A35}" type="pres">
      <dgm:prSet presAssocID="{0F0D37B6-3080-4B5C-8B60-E1924C4A1A1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BC5E24D7-BAC6-42AF-AC8D-E996DFF9ADB2}" type="pres">
      <dgm:prSet presAssocID="{0F0D37B6-3080-4B5C-8B60-E1924C4A1A1A}" presName="spaceRect" presStyleCnt="0"/>
      <dgm:spPr/>
    </dgm:pt>
    <dgm:pt modelId="{A8A6B1B2-369C-43AF-AE47-2F1E27CA1FAC}" type="pres">
      <dgm:prSet presAssocID="{0F0D37B6-3080-4B5C-8B60-E1924C4A1A1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FFC106-4916-4EF9-881C-4DE940DFEE4C}" type="presOf" srcId="{ACB470BE-2E28-4D3E-90DD-F0DFE84EE444}" destId="{1E2DB352-D02A-445A-A645-2A83F2072A80}" srcOrd="0" destOrd="0" presId="urn:microsoft.com/office/officeart/2018/2/layout/IconVerticalSolidList"/>
    <dgm:cxn modelId="{FC8CBC0B-0C84-4064-8968-7E83EC1547DA}" srcId="{1C8038D5-A54C-41EB-AF5F-9AB18DBF76BD}" destId="{798353E9-632F-4054-B5A7-FF39711E00B3}" srcOrd="0" destOrd="0" parTransId="{849DAEEA-3D2E-44E8-926B-22B2780B87B5}" sibTransId="{90A03850-80D1-4394-8352-B467A808FA45}"/>
    <dgm:cxn modelId="{3C12330E-799B-4C7C-81E6-BE185FBBE261}" srcId="{1C8038D5-A54C-41EB-AF5F-9AB18DBF76BD}" destId="{6BFCEDC9-0A9F-434C-A279-D863DBE56C29}" srcOrd="2" destOrd="0" parTransId="{42F6355A-0CC2-4CB4-A618-6B832A40E49F}" sibTransId="{0007196C-54D9-44E0-ADE7-3D3330EC0358}"/>
    <dgm:cxn modelId="{30525325-B9D5-4252-80C4-4418136ED5EB}" type="presOf" srcId="{1C8038D5-A54C-41EB-AF5F-9AB18DBF76BD}" destId="{A356C0CE-F3F2-4C38-B5E8-F90CA891D0F4}" srcOrd="0" destOrd="0" presId="urn:microsoft.com/office/officeart/2018/2/layout/IconVerticalSolidList"/>
    <dgm:cxn modelId="{AADE3E2F-3B77-42C3-AC42-17357BDF8197}" type="presOf" srcId="{6BFCEDC9-0A9F-434C-A279-D863DBE56C29}" destId="{9132C406-3F8B-4E17-BEF7-E922AFF0D6E2}" srcOrd="0" destOrd="0" presId="urn:microsoft.com/office/officeart/2018/2/layout/IconVerticalSolidList"/>
    <dgm:cxn modelId="{2BF3D33A-A51B-4118-9C99-E68FAE3EF4B4}" srcId="{1C8038D5-A54C-41EB-AF5F-9AB18DBF76BD}" destId="{ACB470BE-2E28-4D3E-90DD-F0DFE84EE444}" srcOrd="1" destOrd="0" parTransId="{12614221-89C0-4AF2-9ACC-84B50CCEA238}" sibTransId="{D4C756D8-3025-4ED1-9CCB-013C3E05C660}"/>
    <dgm:cxn modelId="{CECED94B-AD94-480F-B7B3-A09CC3BCE90B}" srcId="{1C8038D5-A54C-41EB-AF5F-9AB18DBF76BD}" destId="{0F0D37B6-3080-4B5C-8B60-E1924C4A1A1A}" srcOrd="3" destOrd="0" parTransId="{73B7065C-D3F5-46D6-9F37-DCAC48F066A8}" sibTransId="{9C032D0C-8994-4D0D-8095-30281A3B37CB}"/>
    <dgm:cxn modelId="{50EA4080-C0A0-4B5E-8170-AF2552800AD0}" type="presOf" srcId="{0F0D37B6-3080-4B5C-8B60-E1924C4A1A1A}" destId="{A8A6B1B2-369C-43AF-AE47-2F1E27CA1FAC}" srcOrd="0" destOrd="0" presId="urn:microsoft.com/office/officeart/2018/2/layout/IconVerticalSolidList"/>
    <dgm:cxn modelId="{B8CA6ECD-F58A-4D18-BF1D-C48C45D4D028}" type="presOf" srcId="{798353E9-632F-4054-B5A7-FF39711E00B3}" destId="{115C3973-F1B6-437E-8C46-0ACBBC5A8429}" srcOrd="0" destOrd="0" presId="urn:microsoft.com/office/officeart/2018/2/layout/IconVerticalSolidList"/>
    <dgm:cxn modelId="{C6941967-A031-4DA4-9A9D-6D4F8F168884}" type="presParOf" srcId="{A356C0CE-F3F2-4C38-B5E8-F90CA891D0F4}" destId="{9B05CE13-28A9-4FC4-999E-3364090B8E16}" srcOrd="0" destOrd="0" presId="urn:microsoft.com/office/officeart/2018/2/layout/IconVerticalSolidList"/>
    <dgm:cxn modelId="{22AA1B3D-1A8E-4FA0-BC9C-009B38BED94E}" type="presParOf" srcId="{9B05CE13-28A9-4FC4-999E-3364090B8E16}" destId="{1432CA96-949C-429F-A08E-EF15BF6B8318}" srcOrd="0" destOrd="0" presId="urn:microsoft.com/office/officeart/2018/2/layout/IconVerticalSolidList"/>
    <dgm:cxn modelId="{2839EDAF-1691-47D3-9406-18118A6D5499}" type="presParOf" srcId="{9B05CE13-28A9-4FC4-999E-3364090B8E16}" destId="{864DCB49-D0EB-453F-9CD5-A554C0BD6422}" srcOrd="1" destOrd="0" presId="urn:microsoft.com/office/officeart/2018/2/layout/IconVerticalSolidList"/>
    <dgm:cxn modelId="{1825F5CF-07C8-4684-8C75-88892B207340}" type="presParOf" srcId="{9B05CE13-28A9-4FC4-999E-3364090B8E16}" destId="{0C187FFC-7E28-412C-BE24-1B72180BE43C}" srcOrd="2" destOrd="0" presId="urn:microsoft.com/office/officeart/2018/2/layout/IconVerticalSolidList"/>
    <dgm:cxn modelId="{602E409F-C6E8-48DB-AE78-CEF1EBBC2263}" type="presParOf" srcId="{9B05CE13-28A9-4FC4-999E-3364090B8E16}" destId="{115C3973-F1B6-437E-8C46-0ACBBC5A8429}" srcOrd="3" destOrd="0" presId="urn:microsoft.com/office/officeart/2018/2/layout/IconVerticalSolidList"/>
    <dgm:cxn modelId="{90D8FCBA-6001-4A86-AA64-85422E205995}" type="presParOf" srcId="{A356C0CE-F3F2-4C38-B5E8-F90CA891D0F4}" destId="{123D492F-DF2E-4298-BE58-AD130F40128E}" srcOrd="1" destOrd="0" presId="urn:microsoft.com/office/officeart/2018/2/layout/IconVerticalSolidList"/>
    <dgm:cxn modelId="{A25B0F7A-4ED2-4092-ABDF-3805970D101D}" type="presParOf" srcId="{A356C0CE-F3F2-4C38-B5E8-F90CA891D0F4}" destId="{EA8F951B-A49B-42FC-BC8F-597632774E3D}" srcOrd="2" destOrd="0" presId="urn:microsoft.com/office/officeart/2018/2/layout/IconVerticalSolidList"/>
    <dgm:cxn modelId="{5508F18B-A5B4-4109-80B0-0D868319E41C}" type="presParOf" srcId="{EA8F951B-A49B-42FC-BC8F-597632774E3D}" destId="{17E7BA21-AAC1-491B-BAA9-BAA68E745C8B}" srcOrd="0" destOrd="0" presId="urn:microsoft.com/office/officeart/2018/2/layout/IconVerticalSolidList"/>
    <dgm:cxn modelId="{39B00B58-58F2-4169-8E89-E27B8CF3C761}" type="presParOf" srcId="{EA8F951B-A49B-42FC-BC8F-597632774E3D}" destId="{D6123281-DBD9-45DF-A0ED-2F0A6D48A4FC}" srcOrd="1" destOrd="0" presId="urn:microsoft.com/office/officeart/2018/2/layout/IconVerticalSolidList"/>
    <dgm:cxn modelId="{90EFD624-D557-4068-A8B4-D49246056201}" type="presParOf" srcId="{EA8F951B-A49B-42FC-BC8F-597632774E3D}" destId="{20A6518D-38C8-4B96-AA2D-A6396AFC144F}" srcOrd="2" destOrd="0" presId="urn:microsoft.com/office/officeart/2018/2/layout/IconVerticalSolidList"/>
    <dgm:cxn modelId="{C03D3288-D3BF-4036-AC74-E871CEE0D250}" type="presParOf" srcId="{EA8F951B-A49B-42FC-BC8F-597632774E3D}" destId="{1E2DB352-D02A-445A-A645-2A83F2072A80}" srcOrd="3" destOrd="0" presId="urn:microsoft.com/office/officeart/2018/2/layout/IconVerticalSolidList"/>
    <dgm:cxn modelId="{BE4521BC-7279-4CC9-8A26-D8A48F662346}" type="presParOf" srcId="{A356C0CE-F3F2-4C38-B5E8-F90CA891D0F4}" destId="{2D754A06-DFEC-4EE5-85B2-46FFC104BE98}" srcOrd="3" destOrd="0" presId="urn:microsoft.com/office/officeart/2018/2/layout/IconVerticalSolidList"/>
    <dgm:cxn modelId="{FD6B5581-C72E-40BC-9FAA-21494F076207}" type="presParOf" srcId="{A356C0CE-F3F2-4C38-B5E8-F90CA891D0F4}" destId="{8FAB36F1-CD67-40FF-86A5-7383930575F2}" srcOrd="4" destOrd="0" presId="urn:microsoft.com/office/officeart/2018/2/layout/IconVerticalSolidList"/>
    <dgm:cxn modelId="{F73DEDA2-035E-4B64-90CC-79B5FB56062C}" type="presParOf" srcId="{8FAB36F1-CD67-40FF-86A5-7383930575F2}" destId="{EF446706-2E55-4648-9386-5A845B5923DA}" srcOrd="0" destOrd="0" presId="urn:microsoft.com/office/officeart/2018/2/layout/IconVerticalSolidList"/>
    <dgm:cxn modelId="{9180D58A-438E-4F4C-B2C4-5A7E57BFD0CB}" type="presParOf" srcId="{8FAB36F1-CD67-40FF-86A5-7383930575F2}" destId="{A03E9E00-836E-4780-8266-D022AFCA2873}" srcOrd="1" destOrd="0" presId="urn:microsoft.com/office/officeart/2018/2/layout/IconVerticalSolidList"/>
    <dgm:cxn modelId="{A6D0996D-EC30-4E87-BF3D-CD8E5DE90766}" type="presParOf" srcId="{8FAB36F1-CD67-40FF-86A5-7383930575F2}" destId="{C503BB23-FF23-46CB-B459-657160012207}" srcOrd="2" destOrd="0" presId="urn:microsoft.com/office/officeart/2018/2/layout/IconVerticalSolidList"/>
    <dgm:cxn modelId="{135FAC57-47EC-4306-9E25-0BACEB45A2BC}" type="presParOf" srcId="{8FAB36F1-CD67-40FF-86A5-7383930575F2}" destId="{9132C406-3F8B-4E17-BEF7-E922AFF0D6E2}" srcOrd="3" destOrd="0" presId="urn:microsoft.com/office/officeart/2018/2/layout/IconVerticalSolidList"/>
    <dgm:cxn modelId="{C4A9CCE1-3BF8-4A0C-BE48-2557CD6BB09A}" type="presParOf" srcId="{A356C0CE-F3F2-4C38-B5E8-F90CA891D0F4}" destId="{B0ECD20A-1263-4169-B1B2-988189D5B594}" srcOrd="5" destOrd="0" presId="urn:microsoft.com/office/officeart/2018/2/layout/IconVerticalSolidList"/>
    <dgm:cxn modelId="{D6431E5A-A428-4851-ADDA-67183984B0D7}" type="presParOf" srcId="{A356C0CE-F3F2-4C38-B5E8-F90CA891D0F4}" destId="{B18E8E1F-6DA4-43AC-BF68-AE985F60FB94}" srcOrd="6" destOrd="0" presId="urn:microsoft.com/office/officeart/2018/2/layout/IconVerticalSolidList"/>
    <dgm:cxn modelId="{A967CAE9-54CF-4D44-A0C5-A51C19171184}" type="presParOf" srcId="{B18E8E1F-6DA4-43AC-BF68-AE985F60FB94}" destId="{3484F765-93B3-4189-8858-5B6B51970804}" srcOrd="0" destOrd="0" presId="urn:microsoft.com/office/officeart/2018/2/layout/IconVerticalSolidList"/>
    <dgm:cxn modelId="{C973A03B-7561-4E9A-A91A-3480324DA0F6}" type="presParOf" srcId="{B18E8E1F-6DA4-43AC-BF68-AE985F60FB94}" destId="{939F648E-7115-4280-8A22-C1A2C5ED9A35}" srcOrd="1" destOrd="0" presId="urn:microsoft.com/office/officeart/2018/2/layout/IconVerticalSolidList"/>
    <dgm:cxn modelId="{D214D02C-32C8-4B2F-96D3-6E30385381AA}" type="presParOf" srcId="{B18E8E1F-6DA4-43AC-BF68-AE985F60FB94}" destId="{BC5E24D7-BAC6-42AF-AC8D-E996DFF9ADB2}" srcOrd="2" destOrd="0" presId="urn:microsoft.com/office/officeart/2018/2/layout/IconVerticalSolidList"/>
    <dgm:cxn modelId="{13100DFE-BE53-475A-BA6E-096D28F83170}" type="presParOf" srcId="{B18E8E1F-6DA4-43AC-BF68-AE985F60FB94}" destId="{A8A6B1B2-369C-43AF-AE47-2F1E27CA1F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BF5523-E580-494D-8FC7-27359249C8D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F2E19F7-7DEC-4D34-98CD-75F8228A620E}">
      <dgm:prSet/>
      <dgm:spPr/>
      <dgm:t>
        <a:bodyPr/>
        <a:lstStyle/>
        <a:p>
          <a:r>
            <a:rPr lang="en-US"/>
            <a:t>Pre- Opening and inception of Project</a:t>
          </a:r>
        </a:p>
      </dgm:t>
    </dgm:pt>
    <dgm:pt modelId="{7581C163-B60E-4D3E-AB80-695E4436EEB9}" type="parTrans" cxnId="{D1A164A5-F113-4A6E-8FFC-E224314C2792}">
      <dgm:prSet/>
      <dgm:spPr/>
      <dgm:t>
        <a:bodyPr/>
        <a:lstStyle/>
        <a:p>
          <a:endParaRPr lang="en-US"/>
        </a:p>
      </dgm:t>
    </dgm:pt>
    <dgm:pt modelId="{7640732C-5463-42E8-ADBD-653B53C0B2EA}" type="sibTrans" cxnId="{D1A164A5-F113-4A6E-8FFC-E224314C2792}">
      <dgm:prSet/>
      <dgm:spPr/>
      <dgm:t>
        <a:bodyPr/>
        <a:lstStyle/>
        <a:p>
          <a:endParaRPr lang="en-US"/>
        </a:p>
      </dgm:t>
    </dgm:pt>
    <dgm:pt modelId="{7A9EF9B4-4658-4D8B-8453-BE5E8468CC44}">
      <dgm:prSet/>
      <dgm:spPr/>
      <dgm:t>
        <a:bodyPr/>
        <a:lstStyle/>
        <a:p>
          <a:r>
            <a:rPr lang="en-US"/>
            <a:t>Based on expected foot fall advise on selection of F &amp; B offerings.</a:t>
          </a:r>
        </a:p>
      </dgm:t>
    </dgm:pt>
    <dgm:pt modelId="{7B1A7559-7CD1-4B31-8667-173CEDE41801}" type="parTrans" cxnId="{07CB3374-68ED-475F-B933-28ADEF8A4100}">
      <dgm:prSet/>
      <dgm:spPr/>
      <dgm:t>
        <a:bodyPr/>
        <a:lstStyle/>
        <a:p>
          <a:endParaRPr lang="en-US"/>
        </a:p>
      </dgm:t>
    </dgm:pt>
    <dgm:pt modelId="{5A102AAA-BA2C-42FB-ADD0-A61FEDD1C474}" type="sibTrans" cxnId="{07CB3374-68ED-475F-B933-28ADEF8A4100}">
      <dgm:prSet/>
      <dgm:spPr/>
      <dgm:t>
        <a:bodyPr/>
        <a:lstStyle/>
        <a:p>
          <a:endParaRPr lang="en-US"/>
        </a:p>
      </dgm:t>
    </dgm:pt>
    <dgm:pt modelId="{D1B49CD4-79D1-43E4-9239-974951AA5445}">
      <dgm:prSet/>
      <dgm:spPr/>
      <dgm:t>
        <a:bodyPr/>
        <a:lstStyle/>
        <a:p>
          <a:r>
            <a:rPr lang="en-US"/>
            <a:t>Selection of right fit equipment and budgeting.</a:t>
          </a:r>
        </a:p>
      </dgm:t>
    </dgm:pt>
    <dgm:pt modelId="{B089ED03-B51F-4BDF-926D-A59927B200A8}" type="parTrans" cxnId="{703013AA-26CA-436B-8CA6-B1783F2AD4FC}">
      <dgm:prSet/>
      <dgm:spPr/>
      <dgm:t>
        <a:bodyPr/>
        <a:lstStyle/>
        <a:p>
          <a:endParaRPr lang="en-US"/>
        </a:p>
      </dgm:t>
    </dgm:pt>
    <dgm:pt modelId="{BAB6DBFB-37D5-446A-99ED-C42EDA380673}" type="sibTrans" cxnId="{703013AA-26CA-436B-8CA6-B1783F2AD4FC}">
      <dgm:prSet/>
      <dgm:spPr/>
      <dgm:t>
        <a:bodyPr/>
        <a:lstStyle/>
        <a:p>
          <a:endParaRPr lang="en-US"/>
        </a:p>
      </dgm:t>
    </dgm:pt>
    <dgm:pt modelId="{3FCB10F8-F9E9-4379-8558-AF39B6DD35D5}">
      <dgm:prSet/>
      <dgm:spPr/>
      <dgm:t>
        <a:bodyPr/>
        <a:lstStyle/>
        <a:p>
          <a:r>
            <a:rPr lang="en-US"/>
            <a:t>Space and Power required.</a:t>
          </a:r>
        </a:p>
      </dgm:t>
    </dgm:pt>
    <dgm:pt modelId="{C8B0B35A-9EE2-4D94-920B-23AD6B3BAA59}" type="parTrans" cxnId="{A59A1941-6762-4A44-9FB5-A4865F349D39}">
      <dgm:prSet/>
      <dgm:spPr/>
      <dgm:t>
        <a:bodyPr/>
        <a:lstStyle/>
        <a:p>
          <a:endParaRPr lang="en-US"/>
        </a:p>
      </dgm:t>
    </dgm:pt>
    <dgm:pt modelId="{1C745DF1-4E00-4C6D-B5F6-537C09782FAB}" type="sibTrans" cxnId="{A59A1941-6762-4A44-9FB5-A4865F349D39}">
      <dgm:prSet/>
      <dgm:spPr/>
      <dgm:t>
        <a:bodyPr/>
        <a:lstStyle/>
        <a:p>
          <a:endParaRPr lang="en-US"/>
        </a:p>
      </dgm:t>
    </dgm:pt>
    <dgm:pt modelId="{403CB8C1-5C07-4AC1-B99D-E5239AD01C08}">
      <dgm:prSet/>
      <dgm:spPr/>
      <dgm:t>
        <a:bodyPr/>
        <a:lstStyle/>
        <a:p>
          <a:r>
            <a:rPr lang="en-US"/>
            <a:t>Concession design based on optimum flow of preparation and servings.</a:t>
          </a:r>
        </a:p>
      </dgm:t>
    </dgm:pt>
    <dgm:pt modelId="{0DA99220-1A5C-4206-98BF-D666BEE6192E}" type="parTrans" cxnId="{D3DAB21E-8366-4060-BB72-BF0FAA37D11E}">
      <dgm:prSet/>
      <dgm:spPr/>
      <dgm:t>
        <a:bodyPr/>
        <a:lstStyle/>
        <a:p>
          <a:endParaRPr lang="en-US"/>
        </a:p>
      </dgm:t>
    </dgm:pt>
    <dgm:pt modelId="{F85E50B3-2650-45DD-9F1A-12D2A084BD88}" type="sibTrans" cxnId="{D3DAB21E-8366-4060-BB72-BF0FAA37D11E}">
      <dgm:prSet/>
      <dgm:spPr/>
      <dgm:t>
        <a:bodyPr/>
        <a:lstStyle/>
        <a:p>
          <a:endParaRPr lang="en-US"/>
        </a:p>
      </dgm:t>
    </dgm:pt>
    <dgm:pt modelId="{C8238A76-56A0-4A1B-A428-1DBF6EF7037E}">
      <dgm:prSet/>
      <dgm:spPr/>
      <dgm:t>
        <a:bodyPr/>
        <a:lstStyle/>
        <a:p>
          <a:r>
            <a:rPr lang="en-US" dirty="0"/>
            <a:t>Supply of All food raw materials</a:t>
          </a:r>
        </a:p>
      </dgm:t>
    </dgm:pt>
    <dgm:pt modelId="{67E33070-AC16-4CF1-B387-EA42237E0B55}" type="parTrans" cxnId="{15FA583E-6229-4AD3-B41A-C2E1F126A0AB}">
      <dgm:prSet/>
      <dgm:spPr/>
      <dgm:t>
        <a:bodyPr/>
        <a:lstStyle/>
        <a:p>
          <a:endParaRPr lang="en-US"/>
        </a:p>
      </dgm:t>
    </dgm:pt>
    <dgm:pt modelId="{6BDFF2C9-647A-48F6-92FC-B167B30F6BC8}" type="sibTrans" cxnId="{15FA583E-6229-4AD3-B41A-C2E1F126A0AB}">
      <dgm:prSet/>
      <dgm:spPr/>
      <dgm:t>
        <a:bodyPr/>
        <a:lstStyle/>
        <a:p>
          <a:endParaRPr lang="en-US"/>
        </a:p>
      </dgm:t>
    </dgm:pt>
    <dgm:pt modelId="{DC1FA9C2-5847-4EA4-BAF5-15123049D50D}" type="pres">
      <dgm:prSet presAssocID="{30BF5523-E580-494D-8FC7-27359249C8D6}" presName="root" presStyleCnt="0">
        <dgm:presLayoutVars>
          <dgm:dir/>
          <dgm:resizeHandles val="exact"/>
        </dgm:presLayoutVars>
      </dgm:prSet>
      <dgm:spPr/>
    </dgm:pt>
    <dgm:pt modelId="{5F1618BA-6284-4396-9430-EB240CDC63C8}" type="pres">
      <dgm:prSet presAssocID="{EF2E19F7-7DEC-4D34-98CD-75F8228A620E}" presName="compNode" presStyleCnt="0"/>
      <dgm:spPr/>
    </dgm:pt>
    <dgm:pt modelId="{A985E578-1295-4E9A-9E37-C40D7A199163}" type="pres">
      <dgm:prSet presAssocID="{EF2E19F7-7DEC-4D34-98CD-75F8228A620E}" presName="bgRect" presStyleLbl="bgShp" presStyleIdx="0" presStyleCnt="5"/>
      <dgm:spPr/>
    </dgm:pt>
    <dgm:pt modelId="{F1076EFE-12CD-417F-B7F4-108B67F9DA5B}" type="pres">
      <dgm:prSet presAssocID="{EF2E19F7-7DEC-4D34-98CD-75F8228A620E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osk"/>
        </a:ext>
      </dgm:extLst>
    </dgm:pt>
    <dgm:pt modelId="{F3AEE184-D13A-4CBB-8AC4-542B625C7925}" type="pres">
      <dgm:prSet presAssocID="{EF2E19F7-7DEC-4D34-98CD-75F8228A620E}" presName="spaceRect" presStyleCnt="0"/>
      <dgm:spPr/>
    </dgm:pt>
    <dgm:pt modelId="{AA17A847-E852-4A23-8D6D-C4B15B4D45A3}" type="pres">
      <dgm:prSet presAssocID="{EF2E19F7-7DEC-4D34-98CD-75F8228A620E}" presName="parTx" presStyleLbl="revTx" presStyleIdx="0" presStyleCnt="6">
        <dgm:presLayoutVars>
          <dgm:chMax val="0"/>
          <dgm:chPref val="0"/>
        </dgm:presLayoutVars>
      </dgm:prSet>
      <dgm:spPr/>
    </dgm:pt>
    <dgm:pt modelId="{5A1E38EA-E4B1-4EFB-900D-BAED82D1EDC4}" type="pres">
      <dgm:prSet presAssocID="{EF2E19F7-7DEC-4D34-98CD-75F8228A620E}" presName="desTx" presStyleLbl="revTx" presStyleIdx="1" presStyleCnt="6">
        <dgm:presLayoutVars/>
      </dgm:prSet>
      <dgm:spPr/>
    </dgm:pt>
    <dgm:pt modelId="{1072BB84-3422-4429-8C3B-9A0200CC6138}" type="pres">
      <dgm:prSet presAssocID="{7640732C-5463-42E8-ADBD-653B53C0B2EA}" presName="sibTrans" presStyleCnt="0"/>
      <dgm:spPr/>
    </dgm:pt>
    <dgm:pt modelId="{194D9616-4A58-410D-8BCE-5EF81F5F719B}" type="pres">
      <dgm:prSet presAssocID="{D1B49CD4-79D1-43E4-9239-974951AA5445}" presName="compNode" presStyleCnt="0"/>
      <dgm:spPr/>
    </dgm:pt>
    <dgm:pt modelId="{FBBF94FF-BD8E-4016-AA29-EFBA83202BF5}" type="pres">
      <dgm:prSet presAssocID="{D1B49CD4-79D1-43E4-9239-974951AA5445}" presName="bgRect" presStyleLbl="bgShp" presStyleIdx="1" presStyleCnt="5"/>
      <dgm:spPr/>
    </dgm:pt>
    <dgm:pt modelId="{66D97EBA-10E6-45B0-AA2D-465531C2AA72}" type="pres">
      <dgm:prSet presAssocID="{D1B49CD4-79D1-43E4-9239-974951AA544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5DACAA91-8F8E-4DE3-B407-436EA6FBA88D}" type="pres">
      <dgm:prSet presAssocID="{D1B49CD4-79D1-43E4-9239-974951AA5445}" presName="spaceRect" presStyleCnt="0"/>
      <dgm:spPr/>
    </dgm:pt>
    <dgm:pt modelId="{C68E8599-4F2B-4737-811A-F1D45CB3C03F}" type="pres">
      <dgm:prSet presAssocID="{D1B49CD4-79D1-43E4-9239-974951AA5445}" presName="parTx" presStyleLbl="revTx" presStyleIdx="2" presStyleCnt="6">
        <dgm:presLayoutVars>
          <dgm:chMax val="0"/>
          <dgm:chPref val="0"/>
        </dgm:presLayoutVars>
      </dgm:prSet>
      <dgm:spPr/>
    </dgm:pt>
    <dgm:pt modelId="{D92638E3-B914-4F3D-83C2-CFF66509B2A5}" type="pres">
      <dgm:prSet presAssocID="{BAB6DBFB-37D5-446A-99ED-C42EDA380673}" presName="sibTrans" presStyleCnt="0"/>
      <dgm:spPr/>
    </dgm:pt>
    <dgm:pt modelId="{C582E5E5-5613-4BCB-97F8-93363493FE68}" type="pres">
      <dgm:prSet presAssocID="{3FCB10F8-F9E9-4379-8558-AF39B6DD35D5}" presName="compNode" presStyleCnt="0"/>
      <dgm:spPr/>
    </dgm:pt>
    <dgm:pt modelId="{D2A12061-E478-401F-A9FA-0FF99C15FB4B}" type="pres">
      <dgm:prSet presAssocID="{3FCB10F8-F9E9-4379-8558-AF39B6DD35D5}" presName="bgRect" presStyleLbl="bgShp" presStyleIdx="2" presStyleCnt="5"/>
      <dgm:spPr/>
    </dgm:pt>
    <dgm:pt modelId="{50C1FAF2-F76D-4660-9A94-F4D94513D181}" type="pres">
      <dgm:prSet presAssocID="{3FCB10F8-F9E9-4379-8558-AF39B6DD35D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11874D36-8F2C-47AB-B1CE-0B03FC675C34}" type="pres">
      <dgm:prSet presAssocID="{3FCB10F8-F9E9-4379-8558-AF39B6DD35D5}" presName="spaceRect" presStyleCnt="0"/>
      <dgm:spPr/>
    </dgm:pt>
    <dgm:pt modelId="{B1415C00-8F2E-41A5-A637-2568C6D467AC}" type="pres">
      <dgm:prSet presAssocID="{3FCB10F8-F9E9-4379-8558-AF39B6DD35D5}" presName="parTx" presStyleLbl="revTx" presStyleIdx="3" presStyleCnt="6">
        <dgm:presLayoutVars>
          <dgm:chMax val="0"/>
          <dgm:chPref val="0"/>
        </dgm:presLayoutVars>
      </dgm:prSet>
      <dgm:spPr/>
    </dgm:pt>
    <dgm:pt modelId="{C67B9B6B-763F-4D0A-8546-7009A0619F65}" type="pres">
      <dgm:prSet presAssocID="{1C745DF1-4E00-4C6D-B5F6-537C09782FAB}" presName="sibTrans" presStyleCnt="0"/>
      <dgm:spPr/>
    </dgm:pt>
    <dgm:pt modelId="{812C9164-0560-426F-992D-8412C7501A8C}" type="pres">
      <dgm:prSet presAssocID="{403CB8C1-5C07-4AC1-B99D-E5239AD01C08}" presName="compNode" presStyleCnt="0"/>
      <dgm:spPr/>
    </dgm:pt>
    <dgm:pt modelId="{E3D9F2BB-652B-4DFF-96A6-190B8FA9F081}" type="pres">
      <dgm:prSet presAssocID="{403CB8C1-5C07-4AC1-B99D-E5239AD01C08}" presName="bgRect" presStyleLbl="bgShp" presStyleIdx="3" presStyleCnt="5"/>
      <dgm:spPr/>
    </dgm:pt>
    <dgm:pt modelId="{0D4CCAD4-820B-4C91-ADB6-D92F45BFFEAC}" type="pres">
      <dgm:prSet presAssocID="{403CB8C1-5C07-4AC1-B99D-E5239AD01C0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pcorn"/>
        </a:ext>
      </dgm:extLst>
    </dgm:pt>
    <dgm:pt modelId="{AB100E72-01EF-4812-9983-B67172753939}" type="pres">
      <dgm:prSet presAssocID="{403CB8C1-5C07-4AC1-B99D-E5239AD01C08}" presName="spaceRect" presStyleCnt="0"/>
      <dgm:spPr/>
    </dgm:pt>
    <dgm:pt modelId="{2B35E7B9-9012-4BBF-91DD-CE7E59A1DDF2}" type="pres">
      <dgm:prSet presAssocID="{403CB8C1-5C07-4AC1-B99D-E5239AD01C08}" presName="parTx" presStyleLbl="revTx" presStyleIdx="4" presStyleCnt="6">
        <dgm:presLayoutVars>
          <dgm:chMax val="0"/>
          <dgm:chPref val="0"/>
        </dgm:presLayoutVars>
      </dgm:prSet>
      <dgm:spPr/>
    </dgm:pt>
    <dgm:pt modelId="{B047F3C5-593D-4817-8A95-204644CA2147}" type="pres">
      <dgm:prSet presAssocID="{F85E50B3-2650-45DD-9F1A-12D2A084BD88}" presName="sibTrans" presStyleCnt="0"/>
      <dgm:spPr/>
    </dgm:pt>
    <dgm:pt modelId="{29AECCA8-3CD1-44B3-86E0-A974703D27B9}" type="pres">
      <dgm:prSet presAssocID="{C8238A76-56A0-4A1B-A428-1DBF6EF7037E}" presName="compNode" presStyleCnt="0"/>
      <dgm:spPr/>
    </dgm:pt>
    <dgm:pt modelId="{ACB6B21D-DF5F-472D-A865-C88BFDF552F2}" type="pres">
      <dgm:prSet presAssocID="{C8238A76-56A0-4A1B-A428-1DBF6EF7037E}" presName="bgRect" presStyleLbl="bgShp" presStyleIdx="4" presStyleCnt="5"/>
      <dgm:spPr/>
    </dgm:pt>
    <dgm:pt modelId="{DABEC331-9DC2-4FC3-B3AA-CE6FD4BFEFA3}" type="pres">
      <dgm:prSet presAssocID="{C8238A76-56A0-4A1B-A428-1DBF6EF7037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AA90BBF-1C91-4FE0-9AF4-579D3FFA1649}" type="pres">
      <dgm:prSet presAssocID="{C8238A76-56A0-4A1B-A428-1DBF6EF7037E}" presName="spaceRect" presStyleCnt="0"/>
      <dgm:spPr/>
    </dgm:pt>
    <dgm:pt modelId="{89ED06B7-80AB-4333-A249-5B746F697B8F}" type="pres">
      <dgm:prSet presAssocID="{C8238A76-56A0-4A1B-A428-1DBF6EF7037E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3DAB21E-8366-4060-BB72-BF0FAA37D11E}" srcId="{30BF5523-E580-494D-8FC7-27359249C8D6}" destId="{403CB8C1-5C07-4AC1-B99D-E5239AD01C08}" srcOrd="3" destOrd="0" parTransId="{0DA99220-1A5C-4206-98BF-D666BEE6192E}" sibTransId="{F85E50B3-2650-45DD-9F1A-12D2A084BD88}"/>
    <dgm:cxn modelId="{44940F25-56AF-468F-B664-D25487E774C8}" type="presOf" srcId="{403CB8C1-5C07-4AC1-B99D-E5239AD01C08}" destId="{2B35E7B9-9012-4BBF-91DD-CE7E59A1DDF2}" srcOrd="0" destOrd="0" presId="urn:microsoft.com/office/officeart/2018/2/layout/IconVerticalSolidList"/>
    <dgm:cxn modelId="{15FA583E-6229-4AD3-B41A-C2E1F126A0AB}" srcId="{30BF5523-E580-494D-8FC7-27359249C8D6}" destId="{C8238A76-56A0-4A1B-A428-1DBF6EF7037E}" srcOrd="4" destOrd="0" parTransId="{67E33070-AC16-4CF1-B387-EA42237E0B55}" sibTransId="{6BDFF2C9-647A-48F6-92FC-B167B30F6BC8}"/>
    <dgm:cxn modelId="{EF7C6240-230B-4721-903C-1CD28687FD2A}" type="presOf" srcId="{D1B49CD4-79D1-43E4-9239-974951AA5445}" destId="{C68E8599-4F2B-4737-811A-F1D45CB3C03F}" srcOrd="0" destOrd="0" presId="urn:microsoft.com/office/officeart/2018/2/layout/IconVerticalSolidList"/>
    <dgm:cxn modelId="{A59A1941-6762-4A44-9FB5-A4865F349D39}" srcId="{30BF5523-E580-494D-8FC7-27359249C8D6}" destId="{3FCB10F8-F9E9-4379-8558-AF39B6DD35D5}" srcOrd="2" destOrd="0" parTransId="{C8B0B35A-9EE2-4D94-920B-23AD6B3BAA59}" sibTransId="{1C745DF1-4E00-4C6D-B5F6-537C09782FAB}"/>
    <dgm:cxn modelId="{07CB3374-68ED-475F-B933-28ADEF8A4100}" srcId="{EF2E19F7-7DEC-4D34-98CD-75F8228A620E}" destId="{7A9EF9B4-4658-4D8B-8453-BE5E8468CC44}" srcOrd="0" destOrd="0" parTransId="{7B1A7559-7CD1-4B31-8667-173CEDE41801}" sibTransId="{5A102AAA-BA2C-42FB-ADD0-A61FEDD1C474}"/>
    <dgm:cxn modelId="{6A35CB76-4C87-4BCD-9CDC-B19034E31EB0}" type="presOf" srcId="{C8238A76-56A0-4A1B-A428-1DBF6EF7037E}" destId="{89ED06B7-80AB-4333-A249-5B746F697B8F}" srcOrd="0" destOrd="0" presId="urn:microsoft.com/office/officeart/2018/2/layout/IconVerticalSolidList"/>
    <dgm:cxn modelId="{7464C478-80AE-4575-B1DB-2892A12570D6}" type="presOf" srcId="{3FCB10F8-F9E9-4379-8558-AF39B6DD35D5}" destId="{B1415C00-8F2E-41A5-A637-2568C6D467AC}" srcOrd="0" destOrd="0" presId="urn:microsoft.com/office/officeart/2018/2/layout/IconVerticalSolidList"/>
    <dgm:cxn modelId="{7674987B-BFDB-41BA-AFBB-E87A627773AA}" type="presOf" srcId="{7A9EF9B4-4658-4D8B-8453-BE5E8468CC44}" destId="{5A1E38EA-E4B1-4EFB-900D-BAED82D1EDC4}" srcOrd="0" destOrd="0" presId="urn:microsoft.com/office/officeart/2018/2/layout/IconVerticalSolidList"/>
    <dgm:cxn modelId="{F728127D-C6CC-4B72-A61B-4D9BCCA3D34A}" type="presOf" srcId="{EF2E19F7-7DEC-4D34-98CD-75F8228A620E}" destId="{AA17A847-E852-4A23-8D6D-C4B15B4D45A3}" srcOrd="0" destOrd="0" presId="urn:microsoft.com/office/officeart/2018/2/layout/IconVerticalSolidList"/>
    <dgm:cxn modelId="{D1A164A5-F113-4A6E-8FFC-E224314C2792}" srcId="{30BF5523-E580-494D-8FC7-27359249C8D6}" destId="{EF2E19F7-7DEC-4D34-98CD-75F8228A620E}" srcOrd="0" destOrd="0" parTransId="{7581C163-B60E-4D3E-AB80-695E4436EEB9}" sibTransId="{7640732C-5463-42E8-ADBD-653B53C0B2EA}"/>
    <dgm:cxn modelId="{703013AA-26CA-436B-8CA6-B1783F2AD4FC}" srcId="{30BF5523-E580-494D-8FC7-27359249C8D6}" destId="{D1B49CD4-79D1-43E4-9239-974951AA5445}" srcOrd="1" destOrd="0" parTransId="{B089ED03-B51F-4BDF-926D-A59927B200A8}" sibTransId="{BAB6DBFB-37D5-446A-99ED-C42EDA380673}"/>
    <dgm:cxn modelId="{1C13F5ED-DD12-441F-B22F-E8B80001AB15}" type="presOf" srcId="{30BF5523-E580-494D-8FC7-27359249C8D6}" destId="{DC1FA9C2-5847-4EA4-BAF5-15123049D50D}" srcOrd="0" destOrd="0" presId="urn:microsoft.com/office/officeart/2018/2/layout/IconVerticalSolidList"/>
    <dgm:cxn modelId="{A13562DD-E34D-4344-961F-5E501EDDA318}" type="presParOf" srcId="{DC1FA9C2-5847-4EA4-BAF5-15123049D50D}" destId="{5F1618BA-6284-4396-9430-EB240CDC63C8}" srcOrd="0" destOrd="0" presId="urn:microsoft.com/office/officeart/2018/2/layout/IconVerticalSolidList"/>
    <dgm:cxn modelId="{E9E6E554-6707-4016-B727-5270C6BD447A}" type="presParOf" srcId="{5F1618BA-6284-4396-9430-EB240CDC63C8}" destId="{A985E578-1295-4E9A-9E37-C40D7A199163}" srcOrd="0" destOrd="0" presId="urn:microsoft.com/office/officeart/2018/2/layout/IconVerticalSolidList"/>
    <dgm:cxn modelId="{BCEE35F7-92B2-457D-B712-29D0C4A98A77}" type="presParOf" srcId="{5F1618BA-6284-4396-9430-EB240CDC63C8}" destId="{F1076EFE-12CD-417F-B7F4-108B67F9DA5B}" srcOrd="1" destOrd="0" presId="urn:microsoft.com/office/officeart/2018/2/layout/IconVerticalSolidList"/>
    <dgm:cxn modelId="{B96B4149-B4E0-4FC7-87AA-D0B244FF83E6}" type="presParOf" srcId="{5F1618BA-6284-4396-9430-EB240CDC63C8}" destId="{F3AEE184-D13A-4CBB-8AC4-542B625C7925}" srcOrd="2" destOrd="0" presId="urn:microsoft.com/office/officeart/2018/2/layout/IconVerticalSolidList"/>
    <dgm:cxn modelId="{D07808FF-B81E-4226-82D8-4C5A7180B6CD}" type="presParOf" srcId="{5F1618BA-6284-4396-9430-EB240CDC63C8}" destId="{AA17A847-E852-4A23-8D6D-C4B15B4D45A3}" srcOrd="3" destOrd="0" presId="urn:microsoft.com/office/officeart/2018/2/layout/IconVerticalSolidList"/>
    <dgm:cxn modelId="{5641163C-734A-4E0C-B30E-D7B3D742EBBC}" type="presParOf" srcId="{5F1618BA-6284-4396-9430-EB240CDC63C8}" destId="{5A1E38EA-E4B1-4EFB-900D-BAED82D1EDC4}" srcOrd="4" destOrd="0" presId="urn:microsoft.com/office/officeart/2018/2/layout/IconVerticalSolidList"/>
    <dgm:cxn modelId="{F72B1620-76DA-4BA1-952F-C680FD91C214}" type="presParOf" srcId="{DC1FA9C2-5847-4EA4-BAF5-15123049D50D}" destId="{1072BB84-3422-4429-8C3B-9A0200CC6138}" srcOrd="1" destOrd="0" presId="urn:microsoft.com/office/officeart/2018/2/layout/IconVerticalSolidList"/>
    <dgm:cxn modelId="{36BF6D74-B960-4864-AA69-647F1EC78C07}" type="presParOf" srcId="{DC1FA9C2-5847-4EA4-BAF5-15123049D50D}" destId="{194D9616-4A58-410D-8BCE-5EF81F5F719B}" srcOrd="2" destOrd="0" presId="urn:microsoft.com/office/officeart/2018/2/layout/IconVerticalSolidList"/>
    <dgm:cxn modelId="{2EABFE7C-0C54-4A8B-87DD-4F8CF66F0E05}" type="presParOf" srcId="{194D9616-4A58-410D-8BCE-5EF81F5F719B}" destId="{FBBF94FF-BD8E-4016-AA29-EFBA83202BF5}" srcOrd="0" destOrd="0" presId="urn:microsoft.com/office/officeart/2018/2/layout/IconVerticalSolidList"/>
    <dgm:cxn modelId="{E112EE5F-E5D3-48AE-AF3B-A1E9E0DDA6FE}" type="presParOf" srcId="{194D9616-4A58-410D-8BCE-5EF81F5F719B}" destId="{66D97EBA-10E6-45B0-AA2D-465531C2AA72}" srcOrd="1" destOrd="0" presId="urn:microsoft.com/office/officeart/2018/2/layout/IconVerticalSolidList"/>
    <dgm:cxn modelId="{E2A9FEDF-3684-4AFF-9FCE-3CE2F69DB7E9}" type="presParOf" srcId="{194D9616-4A58-410D-8BCE-5EF81F5F719B}" destId="{5DACAA91-8F8E-4DE3-B407-436EA6FBA88D}" srcOrd="2" destOrd="0" presId="urn:microsoft.com/office/officeart/2018/2/layout/IconVerticalSolidList"/>
    <dgm:cxn modelId="{599E2164-8494-4D8B-8CA8-39B53C5B8E1A}" type="presParOf" srcId="{194D9616-4A58-410D-8BCE-5EF81F5F719B}" destId="{C68E8599-4F2B-4737-811A-F1D45CB3C03F}" srcOrd="3" destOrd="0" presId="urn:microsoft.com/office/officeart/2018/2/layout/IconVerticalSolidList"/>
    <dgm:cxn modelId="{3ED69F20-8B36-490C-8DCC-BDE02A46E7AB}" type="presParOf" srcId="{DC1FA9C2-5847-4EA4-BAF5-15123049D50D}" destId="{D92638E3-B914-4F3D-83C2-CFF66509B2A5}" srcOrd="3" destOrd="0" presId="urn:microsoft.com/office/officeart/2018/2/layout/IconVerticalSolidList"/>
    <dgm:cxn modelId="{EF58ED1C-BC89-4FE8-AA8F-D3EAA7E638AE}" type="presParOf" srcId="{DC1FA9C2-5847-4EA4-BAF5-15123049D50D}" destId="{C582E5E5-5613-4BCB-97F8-93363493FE68}" srcOrd="4" destOrd="0" presId="urn:microsoft.com/office/officeart/2018/2/layout/IconVerticalSolidList"/>
    <dgm:cxn modelId="{C026062D-4BC7-4E65-84B5-30C519CD1223}" type="presParOf" srcId="{C582E5E5-5613-4BCB-97F8-93363493FE68}" destId="{D2A12061-E478-401F-A9FA-0FF99C15FB4B}" srcOrd="0" destOrd="0" presId="urn:microsoft.com/office/officeart/2018/2/layout/IconVerticalSolidList"/>
    <dgm:cxn modelId="{966AF625-B365-448D-80CE-665B06E1ED8A}" type="presParOf" srcId="{C582E5E5-5613-4BCB-97F8-93363493FE68}" destId="{50C1FAF2-F76D-4660-9A94-F4D94513D181}" srcOrd="1" destOrd="0" presId="urn:microsoft.com/office/officeart/2018/2/layout/IconVerticalSolidList"/>
    <dgm:cxn modelId="{847B7F43-D35F-4FF6-A46C-D3199523367F}" type="presParOf" srcId="{C582E5E5-5613-4BCB-97F8-93363493FE68}" destId="{11874D36-8F2C-47AB-B1CE-0B03FC675C34}" srcOrd="2" destOrd="0" presId="urn:microsoft.com/office/officeart/2018/2/layout/IconVerticalSolidList"/>
    <dgm:cxn modelId="{35E0C2F7-79AC-4553-AEED-8C7C55BFC45F}" type="presParOf" srcId="{C582E5E5-5613-4BCB-97F8-93363493FE68}" destId="{B1415C00-8F2E-41A5-A637-2568C6D467AC}" srcOrd="3" destOrd="0" presId="urn:microsoft.com/office/officeart/2018/2/layout/IconVerticalSolidList"/>
    <dgm:cxn modelId="{A86A5AF6-336D-4DF4-AA19-BFFEFF26E127}" type="presParOf" srcId="{DC1FA9C2-5847-4EA4-BAF5-15123049D50D}" destId="{C67B9B6B-763F-4D0A-8546-7009A0619F65}" srcOrd="5" destOrd="0" presId="urn:microsoft.com/office/officeart/2018/2/layout/IconVerticalSolidList"/>
    <dgm:cxn modelId="{6D28918F-8802-4EAB-818C-D3A5C4754CCF}" type="presParOf" srcId="{DC1FA9C2-5847-4EA4-BAF5-15123049D50D}" destId="{812C9164-0560-426F-992D-8412C7501A8C}" srcOrd="6" destOrd="0" presId="urn:microsoft.com/office/officeart/2018/2/layout/IconVerticalSolidList"/>
    <dgm:cxn modelId="{30694F9D-0DBA-40F2-967D-8699651A2FE5}" type="presParOf" srcId="{812C9164-0560-426F-992D-8412C7501A8C}" destId="{E3D9F2BB-652B-4DFF-96A6-190B8FA9F081}" srcOrd="0" destOrd="0" presId="urn:microsoft.com/office/officeart/2018/2/layout/IconVerticalSolidList"/>
    <dgm:cxn modelId="{8D7E326A-B573-4E09-BF1D-6B9934F40871}" type="presParOf" srcId="{812C9164-0560-426F-992D-8412C7501A8C}" destId="{0D4CCAD4-820B-4C91-ADB6-D92F45BFFEAC}" srcOrd="1" destOrd="0" presId="urn:microsoft.com/office/officeart/2018/2/layout/IconVerticalSolidList"/>
    <dgm:cxn modelId="{8AB16DE5-5AF3-46CA-A762-0525AA9ED826}" type="presParOf" srcId="{812C9164-0560-426F-992D-8412C7501A8C}" destId="{AB100E72-01EF-4812-9983-B67172753939}" srcOrd="2" destOrd="0" presId="urn:microsoft.com/office/officeart/2018/2/layout/IconVerticalSolidList"/>
    <dgm:cxn modelId="{5FBFC9A5-25C4-4D0C-811D-65BD7A3372CF}" type="presParOf" srcId="{812C9164-0560-426F-992D-8412C7501A8C}" destId="{2B35E7B9-9012-4BBF-91DD-CE7E59A1DDF2}" srcOrd="3" destOrd="0" presId="urn:microsoft.com/office/officeart/2018/2/layout/IconVerticalSolidList"/>
    <dgm:cxn modelId="{272E8D51-6599-430B-9A80-2BEF65DAE4FB}" type="presParOf" srcId="{DC1FA9C2-5847-4EA4-BAF5-15123049D50D}" destId="{B047F3C5-593D-4817-8A95-204644CA2147}" srcOrd="7" destOrd="0" presId="urn:microsoft.com/office/officeart/2018/2/layout/IconVerticalSolidList"/>
    <dgm:cxn modelId="{36C79F38-98B8-4FDC-BDD3-A28243C0600D}" type="presParOf" srcId="{DC1FA9C2-5847-4EA4-BAF5-15123049D50D}" destId="{29AECCA8-3CD1-44B3-86E0-A974703D27B9}" srcOrd="8" destOrd="0" presId="urn:microsoft.com/office/officeart/2018/2/layout/IconVerticalSolidList"/>
    <dgm:cxn modelId="{1C7A6659-62B9-4B23-B117-72E0494A156C}" type="presParOf" srcId="{29AECCA8-3CD1-44B3-86E0-A974703D27B9}" destId="{ACB6B21D-DF5F-472D-A865-C88BFDF552F2}" srcOrd="0" destOrd="0" presId="urn:microsoft.com/office/officeart/2018/2/layout/IconVerticalSolidList"/>
    <dgm:cxn modelId="{CB9E6F5B-0041-4D20-8521-D0816BA1341E}" type="presParOf" srcId="{29AECCA8-3CD1-44B3-86E0-A974703D27B9}" destId="{DABEC331-9DC2-4FC3-B3AA-CE6FD4BFEFA3}" srcOrd="1" destOrd="0" presId="urn:microsoft.com/office/officeart/2018/2/layout/IconVerticalSolidList"/>
    <dgm:cxn modelId="{A360F1DC-D052-41EB-BE6F-C117FD74A190}" type="presParOf" srcId="{29AECCA8-3CD1-44B3-86E0-A974703D27B9}" destId="{BAA90BBF-1C91-4FE0-9AF4-579D3FFA1649}" srcOrd="2" destOrd="0" presId="urn:microsoft.com/office/officeart/2018/2/layout/IconVerticalSolidList"/>
    <dgm:cxn modelId="{38DDACEB-6C62-44AB-B9CE-89BBE896CA05}" type="presParOf" srcId="{29AECCA8-3CD1-44B3-86E0-A974703D27B9}" destId="{89ED06B7-80AB-4333-A249-5B746F697B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3B1935-8F01-429E-8535-558CC4C3320E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B6C2C55-F54F-4982-AA49-D4F3AF6A28F6}">
      <dgm:prSet/>
      <dgm:spPr/>
      <dgm:t>
        <a:bodyPr/>
        <a:lstStyle/>
        <a:p>
          <a:r>
            <a:rPr lang="en-US"/>
            <a:t>Assisting installation and commissioning of concession equipment</a:t>
          </a:r>
        </a:p>
      </dgm:t>
    </dgm:pt>
    <dgm:pt modelId="{6FDA43CD-449B-47FD-92B0-603806CB19AC}" type="parTrans" cxnId="{7BD5358B-8739-477E-8054-EED79A3C44D4}">
      <dgm:prSet/>
      <dgm:spPr/>
      <dgm:t>
        <a:bodyPr/>
        <a:lstStyle/>
        <a:p>
          <a:endParaRPr lang="en-US"/>
        </a:p>
      </dgm:t>
    </dgm:pt>
    <dgm:pt modelId="{ABA1C329-8F31-42C8-BE17-B245B49382FE}" type="sibTrans" cxnId="{7BD5358B-8739-477E-8054-EED79A3C44D4}">
      <dgm:prSet/>
      <dgm:spPr/>
      <dgm:t>
        <a:bodyPr/>
        <a:lstStyle/>
        <a:p>
          <a:endParaRPr lang="en-US"/>
        </a:p>
      </dgm:t>
    </dgm:pt>
    <dgm:pt modelId="{41768EA2-B669-45EB-B677-CE0190807144}">
      <dgm:prSet/>
      <dgm:spPr/>
      <dgm:t>
        <a:bodyPr/>
        <a:lstStyle/>
        <a:p>
          <a:r>
            <a:rPr lang="en-US"/>
            <a:t>Training to customer’s staff on operation and maintenance of equipment.</a:t>
          </a:r>
        </a:p>
      </dgm:t>
    </dgm:pt>
    <dgm:pt modelId="{FF3BF2D3-6401-4E0B-844F-541F4B933305}" type="parTrans" cxnId="{E556B233-4663-4382-A989-BB011E8F12E8}">
      <dgm:prSet/>
      <dgm:spPr/>
      <dgm:t>
        <a:bodyPr/>
        <a:lstStyle/>
        <a:p>
          <a:endParaRPr lang="en-US"/>
        </a:p>
      </dgm:t>
    </dgm:pt>
    <dgm:pt modelId="{3DA76EFD-6C54-4662-9E22-B74F5487BB3D}" type="sibTrans" cxnId="{E556B233-4663-4382-A989-BB011E8F12E8}">
      <dgm:prSet/>
      <dgm:spPr/>
      <dgm:t>
        <a:bodyPr/>
        <a:lstStyle/>
        <a:p>
          <a:endParaRPr lang="en-US"/>
        </a:p>
      </dgm:t>
    </dgm:pt>
    <dgm:pt modelId="{E7071732-D944-4BA7-A7ED-A9C66BB37B2D}">
      <dgm:prSet/>
      <dgm:spPr/>
      <dgm:t>
        <a:bodyPr/>
        <a:lstStyle/>
        <a:p>
          <a:r>
            <a:rPr lang="en-US"/>
            <a:t>SOP for food preparations and recipes </a:t>
          </a:r>
        </a:p>
      </dgm:t>
    </dgm:pt>
    <dgm:pt modelId="{A1C0E215-6535-4FD8-A2BC-FC6A9F0B2DCE}" type="parTrans" cxnId="{5F13F269-C3D0-4419-BC9F-F0E0C33D1FB5}">
      <dgm:prSet/>
      <dgm:spPr/>
      <dgm:t>
        <a:bodyPr/>
        <a:lstStyle/>
        <a:p>
          <a:endParaRPr lang="en-US"/>
        </a:p>
      </dgm:t>
    </dgm:pt>
    <dgm:pt modelId="{6279DCFA-01D5-4611-AA5E-FEF3F39E89ED}" type="sibTrans" cxnId="{5F13F269-C3D0-4419-BC9F-F0E0C33D1FB5}">
      <dgm:prSet/>
      <dgm:spPr/>
      <dgm:t>
        <a:bodyPr/>
        <a:lstStyle/>
        <a:p>
          <a:endParaRPr lang="en-US"/>
        </a:p>
      </dgm:t>
    </dgm:pt>
    <dgm:pt modelId="{A91DF9AA-A9E6-45EF-BA43-63DD86DB1E26}">
      <dgm:prSet/>
      <dgm:spPr/>
      <dgm:t>
        <a:bodyPr/>
        <a:lstStyle/>
        <a:p>
          <a:r>
            <a:rPr lang="en-US"/>
            <a:t>Periodic audit of customer’s operation (for equipment supplied by us to ensure customer’s staff follow good practices, Sop and recipes). </a:t>
          </a:r>
        </a:p>
      </dgm:t>
    </dgm:pt>
    <dgm:pt modelId="{2609BF57-1020-4FBF-BD7B-C2FC74607210}" type="parTrans" cxnId="{0F9AB649-008B-4CAE-802C-87E0BCF5F16C}">
      <dgm:prSet/>
      <dgm:spPr/>
      <dgm:t>
        <a:bodyPr/>
        <a:lstStyle/>
        <a:p>
          <a:endParaRPr lang="en-US"/>
        </a:p>
      </dgm:t>
    </dgm:pt>
    <dgm:pt modelId="{0BCFAF8D-0F9F-46E8-9C21-F14BC2CEA330}" type="sibTrans" cxnId="{0F9AB649-008B-4CAE-802C-87E0BCF5F16C}">
      <dgm:prSet/>
      <dgm:spPr/>
      <dgm:t>
        <a:bodyPr/>
        <a:lstStyle/>
        <a:p>
          <a:endParaRPr lang="en-US"/>
        </a:p>
      </dgm:t>
    </dgm:pt>
    <dgm:pt modelId="{674999D4-47CB-4C95-9BDF-06EA981EBC57}">
      <dgm:prSet/>
      <dgm:spPr/>
      <dgm:t>
        <a:bodyPr/>
        <a:lstStyle/>
        <a:p>
          <a:r>
            <a:rPr lang="en-US"/>
            <a:t>On going service for equipment supplied by us.</a:t>
          </a:r>
        </a:p>
      </dgm:t>
    </dgm:pt>
    <dgm:pt modelId="{59CE8E01-AB8A-4B8D-BADD-B25E68D805C6}" type="parTrans" cxnId="{BFB9F891-B8CB-4740-B3B9-AE72428FB044}">
      <dgm:prSet/>
      <dgm:spPr/>
      <dgm:t>
        <a:bodyPr/>
        <a:lstStyle/>
        <a:p>
          <a:endParaRPr lang="en-US"/>
        </a:p>
      </dgm:t>
    </dgm:pt>
    <dgm:pt modelId="{B2E47151-E6D4-49E0-970F-BB8B6E1B2A7F}" type="sibTrans" cxnId="{BFB9F891-B8CB-4740-B3B9-AE72428FB044}">
      <dgm:prSet/>
      <dgm:spPr/>
      <dgm:t>
        <a:bodyPr/>
        <a:lstStyle/>
        <a:p>
          <a:endParaRPr lang="en-US"/>
        </a:p>
      </dgm:t>
    </dgm:pt>
    <dgm:pt modelId="{6FE19D48-DD24-43A2-B0C9-18E7D615DAD5}">
      <dgm:prSet/>
      <dgm:spPr/>
      <dgm:t>
        <a:bodyPr/>
        <a:lstStyle/>
        <a:p>
          <a:r>
            <a:rPr lang="en-US"/>
            <a:t>Uninterrupted supplies of contracted food supplies.</a:t>
          </a:r>
        </a:p>
      </dgm:t>
    </dgm:pt>
    <dgm:pt modelId="{EBC66661-1C45-4E3D-81EF-C07A8B82A0D2}" type="parTrans" cxnId="{FA2232F0-EDAD-48D2-B1DB-3AF6808F4078}">
      <dgm:prSet/>
      <dgm:spPr/>
      <dgm:t>
        <a:bodyPr/>
        <a:lstStyle/>
        <a:p>
          <a:endParaRPr lang="en-US"/>
        </a:p>
      </dgm:t>
    </dgm:pt>
    <dgm:pt modelId="{44C61EC6-F48A-43CC-9D77-56F691D3D83C}" type="sibTrans" cxnId="{FA2232F0-EDAD-48D2-B1DB-3AF6808F4078}">
      <dgm:prSet/>
      <dgm:spPr/>
      <dgm:t>
        <a:bodyPr/>
        <a:lstStyle/>
        <a:p>
          <a:endParaRPr lang="en-US"/>
        </a:p>
      </dgm:t>
    </dgm:pt>
    <dgm:pt modelId="{83626C60-41FD-468E-9E79-78E0988452B2}">
      <dgm:prSet/>
      <dgm:spPr/>
      <dgm:t>
        <a:bodyPr/>
        <a:lstStyle/>
        <a:p>
          <a:r>
            <a:rPr lang="en-US"/>
            <a:t>On going new ideas and suggestion on expanding menus within existing scope of offerings.</a:t>
          </a:r>
        </a:p>
      </dgm:t>
    </dgm:pt>
    <dgm:pt modelId="{192D58ED-BBE5-45ED-B88E-E2C9E5F9C222}" type="parTrans" cxnId="{B188846E-743B-4B76-8755-7550F88FF4A1}">
      <dgm:prSet/>
      <dgm:spPr/>
      <dgm:t>
        <a:bodyPr/>
        <a:lstStyle/>
        <a:p>
          <a:endParaRPr lang="en-US"/>
        </a:p>
      </dgm:t>
    </dgm:pt>
    <dgm:pt modelId="{1B1683A2-5D56-42CF-AE57-F4825236E780}" type="sibTrans" cxnId="{B188846E-743B-4B76-8755-7550F88FF4A1}">
      <dgm:prSet/>
      <dgm:spPr/>
      <dgm:t>
        <a:bodyPr/>
        <a:lstStyle/>
        <a:p>
          <a:endParaRPr lang="en-US"/>
        </a:p>
      </dgm:t>
    </dgm:pt>
    <dgm:pt modelId="{1C6FB7B1-009C-45E1-A803-82F8AE906F66}" type="pres">
      <dgm:prSet presAssocID="{583B1935-8F01-429E-8535-558CC4C3320E}" presName="root" presStyleCnt="0">
        <dgm:presLayoutVars>
          <dgm:dir/>
          <dgm:resizeHandles val="exact"/>
        </dgm:presLayoutVars>
      </dgm:prSet>
      <dgm:spPr/>
    </dgm:pt>
    <dgm:pt modelId="{15FC4D5C-A44C-4D29-AA07-91912FBAC7CB}" type="pres">
      <dgm:prSet presAssocID="{583B1935-8F01-429E-8535-558CC4C3320E}" presName="container" presStyleCnt="0">
        <dgm:presLayoutVars>
          <dgm:dir/>
          <dgm:resizeHandles val="exact"/>
        </dgm:presLayoutVars>
      </dgm:prSet>
      <dgm:spPr/>
    </dgm:pt>
    <dgm:pt modelId="{4B49F2B6-C8E6-46C7-940F-E75F51C2258B}" type="pres">
      <dgm:prSet presAssocID="{0B6C2C55-F54F-4982-AA49-D4F3AF6A28F6}" presName="compNode" presStyleCnt="0"/>
      <dgm:spPr/>
    </dgm:pt>
    <dgm:pt modelId="{2EF4D9A4-1B9B-4913-9C0B-E0B1A380BF1D}" type="pres">
      <dgm:prSet presAssocID="{0B6C2C55-F54F-4982-AA49-D4F3AF6A28F6}" presName="iconBgRect" presStyleLbl="bgShp" presStyleIdx="0" presStyleCnt="7"/>
      <dgm:spPr/>
    </dgm:pt>
    <dgm:pt modelId="{66C23DF2-044A-4A44-8A75-BB9BF7576DA3}" type="pres">
      <dgm:prSet presAssocID="{0B6C2C55-F54F-4982-AA49-D4F3AF6A28F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ls"/>
        </a:ext>
      </dgm:extLst>
    </dgm:pt>
    <dgm:pt modelId="{4890197E-15B0-4D06-AA6E-B438F88544DB}" type="pres">
      <dgm:prSet presAssocID="{0B6C2C55-F54F-4982-AA49-D4F3AF6A28F6}" presName="spaceRect" presStyleCnt="0"/>
      <dgm:spPr/>
    </dgm:pt>
    <dgm:pt modelId="{E85AF2EF-6CB4-4B9B-B49E-FE15C00EFBE9}" type="pres">
      <dgm:prSet presAssocID="{0B6C2C55-F54F-4982-AA49-D4F3AF6A28F6}" presName="textRect" presStyleLbl="revTx" presStyleIdx="0" presStyleCnt="7">
        <dgm:presLayoutVars>
          <dgm:chMax val="1"/>
          <dgm:chPref val="1"/>
        </dgm:presLayoutVars>
      </dgm:prSet>
      <dgm:spPr/>
    </dgm:pt>
    <dgm:pt modelId="{8FA00FA9-0256-4C28-BBAF-D6D8A7321F29}" type="pres">
      <dgm:prSet presAssocID="{ABA1C329-8F31-42C8-BE17-B245B49382FE}" presName="sibTrans" presStyleLbl="sibTrans2D1" presStyleIdx="0" presStyleCnt="0"/>
      <dgm:spPr/>
    </dgm:pt>
    <dgm:pt modelId="{653670C7-A022-4271-8897-DECBCA162021}" type="pres">
      <dgm:prSet presAssocID="{41768EA2-B669-45EB-B677-CE0190807144}" presName="compNode" presStyleCnt="0"/>
      <dgm:spPr/>
    </dgm:pt>
    <dgm:pt modelId="{99666368-4E4F-4F8E-A8E7-A44A8176F518}" type="pres">
      <dgm:prSet presAssocID="{41768EA2-B669-45EB-B677-CE0190807144}" presName="iconBgRect" presStyleLbl="bgShp" presStyleIdx="1" presStyleCnt="7"/>
      <dgm:spPr/>
    </dgm:pt>
    <dgm:pt modelId="{717645B8-FC45-44CD-9AB7-0AD88CD2AD49}" type="pres">
      <dgm:prSet presAssocID="{41768EA2-B669-45EB-B677-CE019080714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98A560C8-F21C-4C95-BEA8-624EC6E42012}" type="pres">
      <dgm:prSet presAssocID="{41768EA2-B669-45EB-B677-CE0190807144}" presName="spaceRect" presStyleCnt="0"/>
      <dgm:spPr/>
    </dgm:pt>
    <dgm:pt modelId="{F1E86C72-5F56-4D1F-83D0-E609C6BB1C1A}" type="pres">
      <dgm:prSet presAssocID="{41768EA2-B669-45EB-B677-CE0190807144}" presName="textRect" presStyleLbl="revTx" presStyleIdx="1" presStyleCnt="7">
        <dgm:presLayoutVars>
          <dgm:chMax val="1"/>
          <dgm:chPref val="1"/>
        </dgm:presLayoutVars>
      </dgm:prSet>
      <dgm:spPr/>
    </dgm:pt>
    <dgm:pt modelId="{9370E0AA-A286-454A-A1F3-B72404B2DF3B}" type="pres">
      <dgm:prSet presAssocID="{3DA76EFD-6C54-4662-9E22-B74F5487BB3D}" presName="sibTrans" presStyleLbl="sibTrans2D1" presStyleIdx="0" presStyleCnt="0"/>
      <dgm:spPr/>
    </dgm:pt>
    <dgm:pt modelId="{3A255806-062F-41F4-8324-70B1BDFFA6E8}" type="pres">
      <dgm:prSet presAssocID="{E7071732-D944-4BA7-A7ED-A9C66BB37B2D}" presName="compNode" presStyleCnt="0"/>
      <dgm:spPr/>
    </dgm:pt>
    <dgm:pt modelId="{ACBCE96D-41C3-47B9-890E-1A6B118315E8}" type="pres">
      <dgm:prSet presAssocID="{E7071732-D944-4BA7-A7ED-A9C66BB37B2D}" presName="iconBgRect" presStyleLbl="bgShp" presStyleIdx="2" presStyleCnt="7"/>
      <dgm:spPr/>
    </dgm:pt>
    <dgm:pt modelId="{21A8DF5B-2D34-452F-8134-54AF974EF864}" type="pres">
      <dgm:prSet presAssocID="{E7071732-D944-4BA7-A7ED-A9C66BB37B2D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02DE70AA-0CCF-4871-A3EC-706A38E29E7D}" type="pres">
      <dgm:prSet presAssocID="{E7071732-D944-4BA7-A7ED-A9C66BB37B2D}" presName="spaceRect" presStyleCnt="0"/>
      <dgm:spPr/>
    </dgm:pt>
    <dgm:pt modelId="{3D961EFB-2AF7-4A86-A8F6-7DBFE5FC2BA5}" type="pres">
      <dgm:prSet presAssocID="{E7071732-D944-4BA7-A7ED-A9C66BB37B2D}" presName="textRect" presStyleLbl="revTx" presStyleIdx="2" presStyleCnt="7">
        <dgm:presLayoutVars>
          <dgm:chMax val="1"/>
          <dgm:chPref val="1"/>
        </dgm:presLayoutVars>
      </dgm:prSet>
      <dgm:spPr/>
    </dgm:pt>
    <dgm:pt modelId="{738F7DE7-1985-4686-963F-32CD3F46196D}" type="pres">
      <dgm:prSet presAssocID="{6279DCFA-01D5-4611-AA5E-FEF3F39E89ED}" presName="sibTrans" presStyleLbl="sibTrans2D1" presStyleIdx="0" presStyleCnt="0"/>
      <dgm:spPr/>
    </dgm:pt>
    <dgm:pt modelId="{46B2B37B-0634-4EC4-8F0C-35D4FBAF099F}" type="pres">
      <dgm:prSet presAssocID="{A91DF9AA-A9E6-45EF-BA43-63DD86DB1E26}" presName="compNode" presStyleCnt="0"/>
      <dgm:spPr/>
    </dgm:pt>
    <dgm:pt modelId="{0BC84494-C351-45D7-A084-D590551FC236}" type="pres">
      <dgm:prSet presAssocID="{A91DF9AA-A9E6-45EF-BA43-63DD86DB1E26}" presName="iconBgRect" presStyleLbl="bgShp" presStyleIdx="3" presStyleCnt="7"/>
      <dgm:spPr/>
    </dgm:pt>
    <dgm:pt modelId="{A45E0B2C-309A-448E-8E10-8C0F679C198D}" type="pres">
      <dgm:prSet presAssocID="{A91DF9AA-A9E6-45EF-BA43-63DD86DB1E26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iter"/>
        </a:ext>
      </dgm:extLst>
    </dgm:pt>
    <dgm:pt modelId="{661E693C-869F-49E8-9766-D53676F7A0E5}" type="pres">
      <dgm:prSet presAssocID="{A91DF9AA-A9E6-45EF-BA43-63DD86DB1E26}" presName="spaceRect" presStyleCnt="0"/>
      <dgm:spPr/>
    </dgm:pt>
    <dgm:pt modelId="{7EE869DC-8A92-42F0-91F9-98F3A9204A61}" type="pres">
      <dgm:prSet presAssocID="{A91DF9AA-A9E6-45EF-BA43-63DD86DB1E26}" presName="textRect" presStyleLbl="revTx" presStyleIdx="3" presStyleCnt="7">
        <dgm:presLayoutVars>
          <dgm:chMax val="1"/>
          <dgm:chPref val="1"/>
        </dgm:presLayoutVars>
      </dgm:prSet>
      <dgm:spPr/>
    </dgm:pt>
    <dgm:pt modelId="{C8A1848D-B4AD-4EAB-B8C1-1924BA56C1AA}" type="pres">
      <dgm:prSet presAssocID="{0BCFAF8D-0F9F-46E8-9C21-F14BC2CEA330}" presName="sibTrans" presStyleLbl="sibTrans2D1" presStyleIdx="0" presStyleCnt="0"/>
      <dgm:spPr/>
    </dgm:pt>
    <dgm:pt modelId="{D0CB884F-552B-4A00-BC12-9DD490AC4CED}" type="pres">
      <dgm:prSet presAssocID="{674999D4-47CB-4C95-9BDF-06EA981EBC57}" presName="compNode" presStyleCnt="0"/>
      <dgm:spPr/>
    </dgm:pt>
    <dgm:pt modelId="{49364914-A84D-4466-BEE3-03E59E424AC1}" type="pres">
      <dgm:prSet presAssocID="{674999D4-47CB-4C95-9BDF-06EA981EBC57}" presName="iconBgRect" presStyleLbl="bgShp" presStyleIdx="4" presStyleCnt="7"/>
      <dgm:spPr/>
    </dgm:pt>
    <dgm:pt modelId="{A259F313-E42A-4161-938E-673E886611B7}" type="pres">
      <dgm:prSet presAssocID="{674999D4-47CB-4C95-9BDF-06EA981EBC57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xcavator"/>
        </a:ext>
      </dgm:extLst>
    </dgm:pt>
    <dgm:pt modelId="{4D66BF93-DB69-4317-8358-9C3486C9962A}" type="pres">
      <dgm:prSet presAssocID="{674999D4-47CB-4C95-9BDF-06EA981EBC57}" presName="spaceRect" presStyleCnt="0"/>
      <dgm:spPr/>
    </dgm:pt>
    <dgm:pt modelId="{5FBE73EA-F464-4B0A-80AC-B0B5CE9C8480}" type="pres">
      <dgm:prSet presAssocID="{674999D4-47CB-4C95-9BDF-06EA981EBC57}" presName="textRect" presStyleLbl="revTx" presStyleIdx="4" presStyleCnt="7">
        <dgm:presLayoutVars>
          <dgm:chMax val="1"/>
          <dgm:chPref val="1"/>
        </dgm:presLayoutVars>
      </dgm:prSet>
      <dgm:spPr/>
    </dgm:pt>
    <dgm:pt modelId="{5DCCF85E-F204-4E22-9B86-FEEA2B2E7AFD}" type="pres">
      <dgm:prSet presAssocID="{B2E47151-E6D4-49E0-970F-BB8B6E1B2A7F}" presName="sibTrans" presStyleLbl="sibTrans2D1" presStyleIdx="0" presStyleCnt="0"/>
      <dgm:spPr/>
    </dgm:pt>
    <dgm:pt modelId="{832683CF-678C-4703-844B-B6727BEA6392}" type="pres">
      <dgm:prSet presAssocID="{6FE19D48-DD24-43A2-B0C9-18E7D615DAD5}" presName="compNode" presStyleCnt="0"/>
      <dgm:spPr/>
    </dgm:pt>
    <dgm:pt modelId="{29122BA8-FB94-4D07-B6F9-1DC0AC0E13C9}" type="pres">
      <dgm:prSet presAssocID="{6FE19D48-DD24-43A2-B0C9-18E7D615DAD5}" presName="iconBgRect" presStyleLbl="bgShp" presStyleIdx="5" presStyleCnt="7"/>
      <dgm:spPr/>
    </dgm:pt>
    <dgm:pt modelId="{EBBDC644-6E66-42BE-B58A-1A252847CE16}" type="pres">
      <dgm:prSet presAssocID="{6FE19D48-DD24-43A2-B0C9-18E7D615DAD5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CEB10C26-4942-4427-BC17-FE57382AB990}" type="pres">
      <dgm:prSet presAssocID="{6FE19D48-DD24-43A2-B0C9-18E7D615DAD5}" presName="spaceRect" presStyleCnt="0"/>
      <dgm:spPr/>
    </dgm:pt>
    <dgm:pt modelId="{5E6DD3EA-F1BA-4747-AC67-14777189E826}" type="pres">
      <dgm:prSet presAssocID="{6FE19D48-DD24-43A2-B0C9-18E7D615DAD5}" presName="textRect" presStyleLbl="revTx" presStyleIdx="5" presStyleCnt="7">
        <dgm:presLayoutVars>
          <dgm:chMax val="1"/>
          <dgm:chPref val="1"/>
        </dgm:presLayoutVars>
      </dgm:prSet>
      <dgm:spPr/>
    </dgm:pt>
    <dgm:pt modelId="{79E415F0-64ED-4CAF-A8F9-37AFCEC263C9}" type="pres">
      <dgm:prSet presAssocID="{44C61EC6-F48A-43CC-9D77-56F691D3D83C}" presName="sibTrans" presStyleLbl="sibTrans2D1" presStyleIdx="0" presStyleCnt="0"/>
      <dgm:spPr/>
    </dgm:pt>
    <dgm:pt modelId="{73DFC3D1-8678-4954-B170-E2FBA4B6C3BC}" type="pres">
      <dgm:prSet presAssocID="{83626C60-41FD-468E-9E79-78E0988452B2}" presName="compNode" presStyleCnt="0"/>
      <dgm:spPr/>
    </dgm:pt>
    <dgm:pt modelId="{497F87F5-945A-41DC-8085-329B8079C1D2}" type="pres">
      <dgm:prSet presAssocID="{83626C60-41FD-468E-9E79-78E0988452B2}" presName="iconBgRect" presStyleLbl="bgShp" presStyleIdx="6" presStyleCnt="7"/>
      <dgm:spPr/>
    </dgm:pt>
    <dgm:pt modelId="{F000999B-F719-480D-B5BB-1F5C4E1A1F2A}" type="pres">
      <dgm:prSet presAssocID="{83626C60-41FD-468E-9E79-78E0988452B2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100EE953-06EB-44C4-937B-6ECDBA087563}" type="pres">
      <dgm:prSet presAssocID="{83626C60-41FD-468E-9E79-78E0988452B2}" presName="spaceRect" presStyleCnt="0"/>
      <dgm:spPr/>
    </dgm:pt>
    <dgm:pt modelId="{04F7983B-1CE2-42B2-B074-1830B56211E6}" type="pres">
      <dgm:prSet presAssocID="{83626C60-41FD-468E-9E79-78E0988452B2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D84DFD03-4065-4651-8F01-763192488F07}" type="presOf" srcId="{3DA76EFD-6C54-4662-9E22-B74F5487BB3D}" destId="{9370E0AA-A286-454A-A1F3-B72404B2DF3B}" srcOrd="0" destOrd="0" presId="urn:microsoft.com/office/officeart/2018/2/layout/IconCircleList"/>
    <dgm:cxn modelId="{58EC9510-8B59-45A3-B976-BAF90C9139AF}" type="presOf" srcId="{0BCFAF8D-0F9F-46E8-9C21-F14BC2CEA330}" destId="{C8A1848D-B4AD-4EAB-B8C1-1924BA56C1AA}" srcOrd="0" destOrd="0" presId="urn:microsoft.com/office/officeart/2018/2/layout/IconCircleList"/>
    <dgm:cxn modelId="{E556B233-4663-4382-A989-BB011E8F12E8}" srcId="{583B1935-8F01-429E-8535-558CC4C3320E}" destId="{41768EA2-B669-45EB-B677-CE0190807144}" srcOrd="1" destOrd="0" parTransId="{FF3BF2D3-6401-4E0B-844F-541F4B933305}" sibTransId="{3DA76EFD-6C54-4662-9E22-B74F5487BB3D}"/>
    <dgm:cxn modelId="{2685E038-BB32-4815-941D-49780FE8EF00}" type="presOf" srcId="{674999D4-47CB-4C95-9BDF-06EA981EBC57}" destId="{5FBE73EA-F464-4B0A-80AC-B0B5CE9C8480}" srcOrd="0" destOrd="0" presId="urn:microsoft.com/office/officeart/2018/2/layout/IconCircleList"/>
    <dgm:cxn modelId="{0F9AB649-008B-4CAE-802C-87E0BCF5F16C}" srcId="{583B1935-8F01-429E-8535-558CC4C3320E}" destId="{A91DF9AA-A9E6-45EF-BA43-63DD86DB1E26}" srcOrd="3" destOrd="0" parTransId="{2609BF57-1020-4FBF-BD7B-C2FC74607210}" sibTransId="{0BCFAF8D-0F9F-46E8-9C21-F14BC2CEA330}"/>
    <dgm:cxn modelId="{5F13F269-C3D0-4419-BC9F-F0E0C33D1FB5}" srcId="{583B1935-8F01-429E-8535-558CC4C3320E}" destId="{E7071732-D944-4BA7-A7ED-A9C66BB37B2D}" srcOrd="2" destOrd="0" parTransId="{A1C0E215-6535-4FD8-A2BC-FC6A9F0B2DCE}" sibTransId="{6279DCFA-01D5-4611-AA5E-FEF3F39E89ED}"/>
    <dgm:cxn modelId="{D478264B-56E3-4B76-8EBF-53DD6D55ACFE}" type="presOf" srcId="{44C61EC6-F48A-43CC-9D77-56F691D3D83C}" destId="{79E415F0-64ED-4CAF-A8F9-37AFCEC263C9}" srcOrd="0" destOrd="0" presId="urn:microsoft.com/office/officeart/2018/2/layout/IconCircleList"/>
    <dgm:cxn modelId="{B188846E-743B-4B76-8755-7550F88FF4A1}" srcId="{583B1935-8F01-429E-8535-558CC4C3320E}" destId="{83626C60-41FD-468E-9E79-78E0988452B2}" srcOrd="6" destOrd="0" parTransId="{192D58ED-BBE5-45ED-B88E-E2C9E5F9C222}" sibTransId="{1B1683A2-5D56-42CF-AE57-F4825236E780}"/>
    <dgm:cxn modelId="{F747C550-6816-4FB7-85CA-020F414DE196}" type="presOf" srcId="{583B1935-8F01-429E-8535-558CC4C3320E}" destId="{1C6FB7B1-009C-45E1-A803-82F8AE906F66}" srcOrd="0" destOrd="0" presId="urn:microsoft.com/office/officeart/2018/2/layout/IconCircleList"/>
    <dgm:cxn modelId="{7892FC71-518B-4380-BF92-C54573DFB54D}" type="presOf" srcId="{6FE19D48-DD24-43A2-B0C9-18E7D615DAD5}" destId="{5E6DD3EA-F1BA-4747-AC67-14777189E826}" srcOrd="0" destOrd="0" presId="urn:microsoft.com/office/officeart/2018/2/layout/IconCircleList"/>
    <dgm:cxn modelId="{54F63A52-E31F-45A0-A748-29469683E541}" type="presOf" srcId="{41768EA2-B669-45EB-B677-CE0190807144}" destId="{F1E86C72-5F56-4D1F-83D0-E609C6BB1C1A}" srcOrd="0" destOrd="0" presId="urn:microsoft.com/office/officeart/2018/2/layout/IconCircleList"/>
    <dgm:cxn modelId="{7BD5358B-8739-477E-8054-EED79A3C44D4}" srcId="{583B1935-8F01-429E-8535-558CC4C3320E}" destId="{0B6C2C55-F54F-4982-AA49-D4F3AF6A28F6}" srcOrd="0" destOrd="0" parTransId="{6FDA43CD-449B-47FD-92B0-603806CB19AC}" sibTransId="{ABA1C329-8F31-42C8-BE17-B245B49382FE}"/>
    <dgm:cxn modelId="{BFB9F891-B8CB-4740-B3B9-AE72428FB044}" srcId="{583B1935-8F01-429E-8535-558CC4C3320E}" destId="{674999D4-47CB-4C95-9BDF-06EA981EBC57}" srcOrd="4" destOrd="0" parTransId="{59CE8E01-AB8A-4B8D-BADD-B25E68D805C6}" sibTransId="{B2E47151-E6D4-49E0-970F-BB8B6E1B2A7F}"/>
    <dgm:cxn modelId="{9F1430A0-1681-4164-A32D-41966C412CD2}" type="presOf" srcId="{6279DCFA-01D5-4611-AA5E-FEF3F39E89ED}" destId="{738F7DE7-1985-4686-963F-32CD3F46196D}" srcOrd="0" destOrd="0" presId="urn:microsoft.com/office/officeart/2018/2/layout/IconCircleList"/>
    <dgm:cxn modelId="{FCA115A1-878C-423F-BB15-554EDB1703CB}" type="presOf" srcId="{E7071732-D944-4BA7-A7ED-A9C66BB37B2D}" destId="{3D961EFB-2AF7-4A86-A8F6-7DBFE5FC2BA5}" srcOrd="0" destOrd="0" presId="urn:microsoft.com/office/officeart/2018/2/layout/IconCircleList"/>
    <dgm:cxn modelId="{24A2FFAD-C168-431A-970F-2F23C1096CFB}" type="presOf" srcId="{A91DF9AA-A9E6-45EF-BA43-63DD86DB1E26}" destId="{7EE869DC-8A92-42F0-91F9-98F3A9204A61}" srcOrd="0" destOrd="0" presId="urn:microsoft.com/office/officeart/2018/2/layout/IconCircleList"/>
    <dgm:cxn modelId="{CBD784B6-CB5E-4317-9DE2-4FFD32B7E7A2}" type="presOf" srcId="{B2E47151-E6D4-49E0-970F-BB8B6E1B2A7F}" destId="{5DCCF85E-F204-4E22-9B86-FEEA2B2E7AFD}" srcOrd="0" destOrd="0" presId="urn:microsoft.com/office/officeart/2018/2/layout/IconCircleList"/>
    <dgm:cxn modelId="{C96D7CBE-476E-4CC2-8D73-9A7119937590}" type="presOf" srcId="{0B6C2C55-F54F-4982-AA49-D4F3AF6A28F6}" destId="{E85AF2EF-6CB4-4B9B-B49E-FE15C00EFBE9}" srcOrd="0" destOrd="0" presId="urn:microsoft.com/office/officeart/2018/2/layout/IconCircleList"/>
    <dgm:cxn modelId="{D985F3CC-4C83-402D-BD28-6AC587F2C6CD}" type="presOf" srcId="{ABA1C329-8F31-42C8-BE17-B245B49382FE}" destId="{8FA00FA9-0256-4C28-BBAF-D6D8A7321F29}" srcOrd="0" destOrd="0" presId="urn:microsoft.com/office/officeart/2018/2/layout/IconCircleList"/>
    <dgm:cxn modelId="{FA2232F0-EDAD-48D2-B1DB-3AF6808F4078}" srcId="{583B1935-8F01-429E-8535-558CC4C3320E}" destId="{6FE19D48-DD24-43A2-B0C9-18E7D615DAD5}" srcOrd="5" destOrd="0" parTransId="{EBC66661-1C45-4E3D-81EF-C07A8B82A0D2}" sibTransId="{44C61EC6-F48A-43CC-9D77-56F691D3D83C}"/>
    <dgm:cxn modelId="{A99EA1FF-08E0-47F7-96BB-1C854E7A0012}" type="presOf" srcId="{83626C60-41FD-468E-9E79-78E0988452B2}" destId="{04F7983B-1CE2-42B2-B074-1830B56211E6}" srcOrd="0" destOrd="0" presId="urn:microsoft.com/office/officeart/2018/2/layout/IconCircleList"/>
    <dgm:cxn modelId="{32D34868-3302-4092-B47F-F548AA20C657}" type="presParOf" srcId="{1C6FB7B1-009C-45E1-A803-82F8AE906F66}" destId="{15FC4D5C-A44C-4D29-AA07-91912FBAC7CB}" srcOrd="0" destOrd="0" presId="urn:microsoft.com/office/officeart/2018/2/layout/IconCircleList"/>
    <dgm:cxn modelId="{C20A0072-1F1E-412A-881B-06E474F44881}" type="presParOf" srcId="{15FC4D5C-A44C-4D29-AA07-91912FBAC7CB}" destId="{4B49F2B6-C8E6-46C7-940F-E75F51C2258B}" srcOrd="0" destOrd="0" presId="urn:microsoft.com/office/officeart/2018/2/layout/IconCircleList"/>
    <dgm:cxn modelId="{D67191F9-657C-4DF3-B51E-D9E734087DDF}" type="presParOf" srcId="{4B49F2B6-C8E6-46C7-940F-E75F51C2258B}" destId="{2EF4D9A4-1B9B-4913-9C0B-E0B1A380BF1D}" srcOrd="0" destOrd="0" presId="urn:microsoft.com/office/officeart/2018/2/layout/IconCircleList"/>
    <dgm:cxn modelId="{263DD34E-283B-49A9-9A55-703606F65DDF}" type="presParOf" srcId="{4B49F2B6-C8E6-46C7-940F-E75F51C2258B}" destId="{66C23DF2-044A-4A44-8A75-BB9BF7576DA3}" srcOrd="1" destOrd="0" presId="urn:microsoft.com/office/officeart/2018/2/layout/IconCircleList"/>
    <dgm:cxn modelId="{A3B0C63D-6C02-4777-AE41-8D3498DCD98A}" type="presParOf" srcId="{4B49F2B6-C8E6-46C7-940F-E75F51C2258B}" destId="{4890197E-15B0-4D06-AA6E-B438F88544DB}" srcOrd="2" destOrd="0" presId="urn:microsoft.com/office/officeart/2018/2/layout/IconCircleList"/>
    <dgm:cxn modelId="{E89EAA36-E42B-402E-95FF-C4EB21446311}" type="presParOf" srcId="{4B49F2B6-C8E6-46C7-940F-E75F51C2258B}" destId="{E85AF2EF-6CB4-4B9B-B49E-FE15C00EFBE9}" srcOrd="3" destOrd="0" presId="urn:microsoft.com/office/officeart/2018/2/layout/IconCircleList"/>
    <dgm:cxn modelId="{8CA6E88A-9961-4B21-9FFF-59AAB3FC7315}" type="presParOf" srcId="{15FC4D5C-A44C-4D29-AA07-91912FBAC7CB}" destId="{8FA00FA9-0256-4C28-BBAF-D6D8A7321F29}" srcOrd="1" destOrd="0" presId="urn:microsoft.com/office/officeart/2018/2/layout/IconCircleList"/>
    <dgm:cxn modelId="{C693608D-482D-4ECA-ABBD-8FFE22C44832}" type="presParOf" srcId="{15FC4D5C-A44C-4D29-AA07-91912FBAC7CB}" destId="{653670C7-A022-4271-8897-DECBCA162021}" srcOrd="2" destOrd="0" presId="urn:microsoft.com/office/officeart/2018/2/layout/IconCircleList"/>
    <dgm:cxn modelId="{DC1C281F-DB45-4B5B-AAC8-B3FA6B233816}" type="presParOf" srcId="{653670C7-A022-4271-8897-DECBCA162021}" destId="{99666368-4E4F-4F8E-A8E7-A44A8176F518}" srcOrd="0" destOrd="0" presId="urn:microsoft.com/office/officeart/2018/2/layout/IconCircleList"/>
    <dgm:cxn modelId="{6EF10531-2DA6-4550-A99F-B72DDE797C2A}" type="presParOf" srcId="{653670C7-A022-4271-8897-DECBCA162021}" destId="{717645B8-FC45-44CD-9AB7-0AD88CD2AD49}" srcOrd="1" destOrd="0" presId="urn:microsoft.com/office/officeart/2018/2/layout/IconCircleList"/>
    <dgm:cxn modelId="{0153369D-745D-4404-84C5-46E5DC22B171}" type="presParOf" srcId="{653670C7-A022-4271-8897-DECBCA162021}" destId="{98A560C8-F21C-4C95-BEA8-624EC6E42012}" srcOrd="2" destOrd="0" presId="urn:microsoft.com/office/officeart/2018/2/layout/IconCircleList"/>
    <dgm:cxn modelId="{A3C83B65-61D2-4CCD-B75A-94E1B38817BC}" type="presParOf" srcId="{653670C7-A022-4271-8897-DECBCA162021}" destId="{F1E86C72-5F56-4D1F-83D0-E609C6BB1C1A}" srcOrd="3" destOrd="0" presId="urn:microsoft.com/office/officeart/2018/2/layout/IconCircleList"/>
    <dgm:cxn modelId="{8FF2C075-9370-4088-BD15-66BEFC708620}" type="presParOf" srcId="{15FC4D5C-A44C-4D29-AA07-91912FBAC7CB}" destId="{9370E0AA-A286-454A-A1F3-B72404B2DF3B}" srcOrd="3" destOrd="0" presId="urn:microsoft.com/office/officeart/2018/2/layout/IconCircleList"/>
    <dgm:cxn modelId="{6A200FBD-378A-4F4A-A103-4D5875FC6734}" type="presParOf" srcId="{15FC4D5C-A44C-4D29-AA07-91912FBAC7CB}" destId="{3A255806-062F-41F4-8324-70B1BDFFA6E8}" srcOrd="4" destOrd="0" presId="urn:microsoft.com/office/officeart/2018/2/layout/IconCircleList"/>
    <dgm:cxn modelId="{E8F7A28D-C2ED-4477-B925-41C40C88E20F}" type="presParOf" srcId="{3A255806-062F-41F4-8324-70B1BDFFA6E8}" destId="{ACBCE96D-41C3-47B9-890E-1A6B118315E8}" srcOrd="0" destOrd="0" presId="urn:microsoft.com/office/officeart/2018/2/layout/IconCircleList"/>
    <dgm:cxn modelId="{6E171E78-75BA-4AE7-9817-547D8BB2DFD8}" type="presParOf" srcId="{3A255806-062F-41F4-8324-70B1BDFFA6E8}" destId="{21A8DF5B-2D34-452F-8134-54AF974EF864}" srcOrd="1" destOrd="0" presId="urn:microsoft.com/office/officeart/2018/2/layout/IconCircleList"/>
    <dgm:cxn modelId="{D774F48E-AB32-4A02-935A-E050C503A303}" type="presParOf" srcId="{3A255806-062F-41F4-8324-70B1BDFFA6E8}" destId="{02DE70AA-0CCF-4871-A3EC-706A38E29E7D}" srcOrd="2" destOrd="0" presId="urn:microsoft.com/office/officeart/2018/2/layout/IconCircleList"/>
    <dgm:cxn modelId="{1C819B32-57B0-49ED-87FE-8072C58674AD}" type="presParOf" srcId="{3A255806-062F-41F4-8324-70B1BDFFA6E8}" destId="{3D961EFB-2AF7-4A86-A8F6-7DBFE5FC2BA5}" srcOrd="3" destOrd="0" presId="urn:microsoft.com/office/officeart/2018/2/layout/IconCircleList"/>
    <dgm:cxn modelId="{7F851923-BEE8-4B27-B484-2163F5003F2A}" type="presParOf" srcId="{15FC4D5C-A44C-4D29-AA07-91912FBAC7CB}" destId="{738F7DE7-1985-4686-963F-32CD3F46196D}" srcOrd="5" destOrd="0" presId="urn:microsoft.com/office/officeart/2018/2/layout/IconCircleList"/>
    <dgm:cxn modelId="{C6BFA38D-4032-4126-A168-31D86E4E8CDC}" type="presParOf" srcId="{15FC4D5C-A44C-4D29-AA07-91912FBAC7CB}" destId="{46B2B37B-0634-4EC4-8F0C-35D4FBAF099F}" srcOrd="6" destOrd="0" presId="urn:microsoft.com/office/officeart/2018/2/layout/IconCircleList"/>
    <dgm:cxn modelId="{6CE378DA-3766-4D98-9AE7-79A9042F15E3}" type="presParOf" srcId="{46B2B37B-0634-4EC4-8F0C-35D4FBAF099F}" destId="{0BC84494-C351-45D7-A084-D590551FC236}" srcOrd="0" destOrd="0" presId="urn:microsoft.com/office/officeart/2018/2/layout/IconCircleList"/>
    <dgm:cxn modelId="{1654A20B-3C78-4E96-A7CF-6EE020873948}" type="presParOf" srcId="{46B2B37B-0634-4EC4-8F0C-35D4FBAF099F}" destId="{A45E0B2C-309A-448E-8E10-8C0F679C198D}" srcOrd="1" destOrd="0" presId="urn:microsoft.com/office/officeart/2018/2/layout/IconCircleList"/>
    <dgm:cxn modelId="{AC49A89A-26FA-457D-8D41-412D0570ECFA}" type="presParOf" srcId="{46B2B37B-0634-4EC4-8F0C-35D4FBAF099F}" destId="{661E693C-869F-49E8-9766-D53676F7A0E5}" srcOrd="2" destOrd="0" presId="urn:microsoft.com/office/officeart/2018/2/layout/IconCircleList"/>
    <dgm:cxn modelId="{698C454B-0FD3-4289-A913-1C7D8B9C7B02}" type="presParOf" srcId="{46B2B37B-0634-4EC4-8F0C-35D4FBAF099F}" destId="{7EE869DC-8A92-42F0-91F9-98F3A9204A61}" srcOrd="3" destOrd="0" presId="urn:microsoft.com/office/officeart/2018/2/layout/IconCircleList"/>
    <dgm:cxn modelId="{198D4132-044E-4072-AAAE-D24ABB7BAF73}" type="presParOf" srcId="{15FC4D5C-A44C-4D29-AA07-91912FBAC7CB}" destId="{C8A1848D-B4AD-4EAB-B8C1-1924BA56C1AA}" srcOrd="7" destOrd="0" presId="urn:microsoft.com/office/officeart/2018/2/layout/IconCircleList"/>
    <dgm:cxn modelId="{90079DE5-FED5-48A6-9D2F-7A42F3D7F289}" type="presParOf" srcId="{15FC4D5C-A44C-4D29-AA07-91912FBAC7CB}" destId="{D0CB884F-552B-4A00-BC12-9DD490AC4CED}" srcOrd="8" destOrd="0" presId="urn:microsoft.com/office/officeart/2018/2/layout/IconCircleList"/>
    <dgm:cxn modelId="{C4624C7F-590C-4EF5-A501-3BBA2E2425A5}" type="presParOf" srcId="{D0CB884F-552B-4A00-BC12-9DD490AC4CED}" destId="{49364914-A84D-4466-BEE3-03E59E424AC1}" srcOrd="0" destOrd="0" presId="urn:microsoft.com/office/officeart/2018/2/layout/IconCircleList"/>
    <dgm:cxn modelId="{8B5E4092-9F9E-457E-9F52-1BE829473BAD}" type="presParOf" srcId="{D0CB884F-552B-4A00-BC12-9DD490AC4CED}" destId="{A259F313-E42A-4161-938E-673E886611B7}" srcOrd="1" destOrd="0" presId="urn:microsoft.com/office/officeart/2018/2/layout/IconCircleList"/>
    <dgm:cxn modelId="{E2553E83-5A20-4138-A914-D1EB629962A1}" type="presParOf" srcId="{D0CB884F-552B-4A00-BC12-9DD490AC4CED}" destId="{4D66BF93-DB69-4317-8358-9C3486C9962A}" srcOrd="2" destOrd="0" presId="urn:microsoft.com/office/officeart/2018/2/layout/IconCircleList"/>
    <dgm:cxn modelId="{7E29A9E1-DD9C-413A-8207-5640D09F74DE}" type="presParOf" srcId="{D0CB884F-552B-4A00-BC12-9DD490AC4CED}" destId="{5FBE73EA-F464-4B0A-80AC-B0B5CE9C8480}" srcOrd="3" destOrd="0" presId="urn:microsoft.com/office/officeart/2018/2/layout/IconCircleList"/>
    <dgm:cxn modelId="{2686B0E0-D66A-4166-B909-A41F7F690423}" type="presParOf" srcId="{15FC4D5C-A44C-4D29-AA07-91912FBAC7CB}" destId="{5DCCF85E-F204-4E22-9B86-FEEA2B2E7AFD}" srcOrd="9" destOrd="0" presId="urn:microsoft.com/office/officeart/2018/2/layout/IconCircleList"/>
    <dgm:cxn modelId="{C25E9679-F35B-460C-AB3B-5963F1EAC5EC}" type="presParOf" srcId="{15FC4D5C-A44C-4D29-AA07-91912FBAC7CB}" destId="{832683CF-678C-4703-844B-B6727BEA6392}" srcOrd="10" destOrd="0" presId="urn:microsoft.com/office/officeart/2018/2/layout/IconCircleList"/>
    <dgm:cxn modelId="{449C9FE1-9122-4C30-9F49-3D08514A3F8E}" type="presParOf" srcId="{832683CF-678C-4703-844B-B6727BEA6392}" destId="{29122BA8-FB94-4D07-B6F9-1DC0AC0E13C9}" srcOrd="0" destOrd="0" presId="urn:microsoft.com/office/officeart/2018/2/layout/IconCircleList"/>
    <dgm:cxn modelId="{56754551-5DC6-4D64-BE45-6A22E452ED21}" type="presParOf" srcId="{832683CF-678C-4703-844B-B6727BEA6392}" destId="{EBBDC644-6E66-42BE-B58A-1A252847CE16}" srcOrd="1" destOrd="0" presId="urn:microsoft.com/office/officeart/2018/2/layout/IconCircleList"/>
    <dgm:cxn modelId="{9EACE0AA-4B27-4F6A-8E6A-35385B2A5D84}" type="presParOf" srcId="{832683CF-678C-4703-844B-B6727BEA6392}" destId="{CEB10C26-4942-4427-BC17-FE57382AB990}" srcOrd="2" destOrd="0" presId="urn:microsoft.com/office/officeart/2018/2/layout/IconCircleList"/>
    <dgm:cxn modelId="{DD6F7FB1-24E5-45DD-B33D-A0F09E780A34}" type="presParOf" srcId="{832683CF-678C-4703-844B-B6727BEA6392}" destId="{5E6DD3EA-F1BA-4747-AC67-14777189E826}" srcOrd="3" destOrd="0" presId="urn:microsoft.com/office/officeart/2018/2/layout/IconCircleList"/>
    <dgm:cxn modelId="{27CA21F6-62AE-47E7-ACA3-E523550B2730}" type="presParOf" srcId="{15FC4D5C-A44C-4D29-AA07-91912FBAC7CB}" destId="{79E415F0-64ED-4CAF-A8F9-37AFCEC263C9}" srcOrd="11" destOrd="0" presId="urn:microsoft.com/office/officeart/2018/2/layout/IconCircleList"/>
    <dgm:cxn modelId="{C076DDA9-282B-4B43-ADCD-64596DB2EF98}" type="presParOf" srcId="{15FC4D5C-A44C-4D29-AA07-91912FBAC7CB}" destId="{73DFC3D1-8678-4954-B170-E2FBA4B6C3BC}" srcOrd="12" destOrd="0" presId="urn:microsoft.com/office/officeart/2018/2/layout/IconCircleList"/>
    <dgm:cxn modelId="{75A8B6E3-2120-4350-84B4-BD610FA0B8AE}" type="presParOf" srcId="{73DFC3D1-8678-4954-B170-E2FBA4B6C3BC}" destId="{497F87F5-945A-41DC-8085-329B8079C1D2}" srcOrd="0" destOrd="0" presId="urn:microsoft.com/office/officeart/2018/2/layout/IconCircleList"/>
    <dgm:cxn modelId="{24FE062A-6DE1-4F76-ACDC-64202925D258}" type="presParOf" srcId="{73DFC3D1-8678-4954-B170-E2FBA4B6C3BC}" destId="{F000999B-F719-480D-B5BB-1F5C4E1A1F2A}" srcOrd="1" destOrd="0" presId="urn:microsoft.com/office/officeart/2018/2/layout/IconCircleList"/>
    <dgm:cxn modelId="{C2CD4661-284C-4AB8-82F2-545B03C54191}" type="presParOf" srcId="{73DFC3D1-8678-4954-B170-E2FBA4B6C3BC}" destId="{100EE953-06EB-44C4-937B-6ECDBA087563}" srcOrd="2" destOrd="0" presId="urn:microsoft.com/office/officeart/2018/2/layout/IconCircleList"/>
    <dgm:cxn modelId="{4D22A798-A913-4C82-8396-C615FDCB65B9}" type="presParOf" srcId="{73DFC3D1-8678-4954-B170-E2FBA4B6C3BC}" destId="{04F7983B-1CE2-42B2-B074-1830B56211E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761569-1242-4674-A6DE-D8F010EF161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F26F411-1E15-479F-B81B-D7B77CA579D1}">
      <dgm:prSet/>
      <dgm:spPr/>
      <dgm:t>
        <a:bodyPr/>
        <a:lstStyle/>
        <a:p>
          <a:r>
            <a:rPr lang="en-US"/>
            <a:t>Popcorn Machines and staging cabinets</a:t>
          </a:r>
        </a:p>
      </dgm:t>
    </dgm:pt>
    <dgm:pt modelId="{E569D73E-1E99-47F2-8BEE-8CE53E131BE7}" type="parTrans" cxnId="{35E5B59B-D94C-4729-B504-F1525C55C3F8}">
      <dgm:prSet/>
      <dgm:spPr/>
      <dgm:t>
        <a:bodyPr/>
        <a:lstStyle/>
        <a:p>
          <a:endParaRPr lang="en-US"/>
        </a:p>
      </dgm:t>
    </dgm:pt>
    <dgm:pt modelId="{874B4A0B-876A-4D98-AC34-EC9156B01CC5}" type="sibTrans" cxnId="{35E5B59B-D94C-4729-B504-F1525C55C3F8}">
      <dgm:prSet/>
      <dgm:spPr/>
      <dgm:t>
        <a:bodyPr/>
        <a:lstStyle/>
        <a:p>
          <a:endParaRPr lang="en-US"/>
        </a:p>
      </dgm:t>
    </dgm:pt>
    <dgm:pt modelId="{0FA46490-E1F9-4A9E-8C2E-E57F395AA1FB}">
      <dgm:prSet/>
      <dgm:spPr/>
      <dgm:t>
        <a:bodyPr/>
        <a:lstStyle/>
        <a:p>
          <a:r>
            <a:rPr lang="en-US"/>
            <a:t>Nachos Machines </a:t>
          </a:r>
        </a:p>
      </dgm:t>
    </dgm:pt>
    <dgm:pt modelId="{7D01CC9F-3416-4C77-9262-E25F68982553}" type="parTrans" cxnId="{AC916437-D57D-4680-8D3A-A39D87831760}">
      <dgm:prSet/>
      <dgm:spPr/>
      <dgm:t>
        <a:bodyPr/>
        <a:lstStyle/>
        <a:p>
          <a:endParaRPr lang="en-US"/>
        </a:p>
      </dgm:t>
    </dgm:pt>
    <dgm:pt modelId="{03BC9397-35E8-416F-AEF4-A4C03F6070BF}" type="sibTrans" cxnId="{AC916437-D57D-4680-8D3A-A39D87831760}">
      <dgm:prSet/>
      <dgm:spPr/>
      <dgm:t>
        <a:bodyPr/>
        <a:lstStyle/>
        <a:p>
          <a:endParaRPr lang="en-US"/>
        </a:p>
      </dgm:t>
    </dgm:pt>
    <dgm:pt modelId="{EBD01DB4-28CF-450B-9B9B-4077E3C4E99F}">
      <dgm:prSet/>
      <dgm:spPr/>
      <dgm:t>
        <a:bodyPr/>
        <a:lstStyle/>
        <a:p>
          <a:r>
            <a:rPr lang="en-US"/>
            <a:t>Slush Machines</a:t>
          </a:r>
        </a:p>
      </dgm:t>
    </dgm:pt>
    <dgm:pt modelId="{76BE2CF4-5A7E-49B9-8F66-67D625201A7F}" type="parTrans" cxnId="{22ED55C5-26B2-4CC8-A0BF-CA6541F6FF0A}">
      <dgm:prSet/>
      <dgm:spPr/>
      <dgm:t>
        <a:bodyPr/>
        <a:lstStyle/>
        <a:p>
          <a:endParaRPr lang="en-US"/>
        </a:p>
      </dgm:t>
    </dgm:pt>
    <dgm:pt modelId="{1DCCFCFB-A79F-4E0D-923E-675266B17ADC}" type="sibTrans" cxnId="{22ED55C5-26B2-4CC8-A0BF-CA6541F6FF0A}">
      <dgm:prSet/>
      <dgm:spPr/>
      <dgm:t>
        <a:bodyPr/>
        <a:lstStyle/>
        <a:p>
          <a:endParaRPr lang="en-US"/>
        </a:p>
      </dgm:t>
    </dgm:pt>
    <dgm:pt modelId="{F321BDDD-6C94-4670-9176-CCA85702257F}">
      <dgm:prSet/>
      <dgm:spPr/>
      <dgm:t>
        <a:bodyPr/>
        <a:lstStyle/>
        <a:p>
          <a:r>
            <a:rPr lang="en-US"/>
            <a:t>Crepes and waffle Machines</a:t>
          </a:r>
        </a:p>
      </dgm:t>
    </dgm:pt>
    <dgm:pt modelId="{C74BB848-0DFA-4E3C-8B30-77DD3FC9A1C4}" type="parTrans" cxnId="{96E950FF-DFBC-4838-AA27-D6D41B61EFCC}">
      <dgm:prSet/>
      <dgm:spPr/>
      <dgm:t>
        <a:bodyPr/>
        <a:lstStyle/>
        <a:p>
          <a:endParaRPr lang="en-US"/>
        </a:p>
      </dgm:t>
    </dgm:pt>
    <dgm:pt modelId="{8942A2CD-BA95-4911-9768-5944EA9DBD7D}" type="sibTrans" cxnId="{96E950FF-DFBC-4838-AA27-D6D41B61EFCC}">
      <dgm:prSet/>
      <dgm:spPr/>
      <dgm:t>
        <a:bodyPr/>
        <a:lstStyle/>
        <a:p>
          <a:endParaRPr lang="en-US"/>
        </a:p>
      </dgm:t>
    </dgm:pt>
    <dgm:pt modelId="{E31442B5-16BA-4E88-B71E-53E5E3F54533}">
      <dgm:prSet/>
      <dgm:spPr/>
      <dgm:t>
        <a:bodyPr/>
        <a:lstStyle/>
        <a:p>
          <a:r>
            <a:rPr lang="en-US" dirty="0"/>
            <a:t>Cotton candy (Cotton Candy Machines)</a:t>
          </a:r>
        </a:p>
      </dgm:t>
    </dgm:pt>
    <dgm:pt modelId="{C0877703-8184-41B1-BFC1-0835190F2929}" type="parTrans" cxnId="{27E4AF17-B1E7-46EB-AC70-267EA82F7F43}">
      <dgm:prSet/>
      <dgm:spPr/>
      <dgm:t>
        <a:bodyPr/>
        <a:lstStyle/>
        <a:p>
          <a:endParaRPr lang="en-US"/>
        </a:p>
      </dgm:t>
    </dgm:pt>
    <dgm:pt modelId="{698CD9E3-9701-42B4-9124-CEF7173B8F20}" type="sibTrans" cxnId="{27E4AF17-B1E7-46EB-AC70-267EA82F7F43}">
      <dgm:prSet/>
      <dgm:spPr/>
      <dgm:t>
        <a:bodyPr/>
        <a:lstStyle/>
        <a:p>
          <a:endParaRPr lang="en-US"/>
        </a:p>
      </dgm:t>
    </dgm:pt>
    <dgm:pt modelId="{23FAFF6C-1620-4BDC-800A-FF9DD640A9CF}">
      <dgm:prSet/>
      <dgm:spPr/>
      <dgm:t>
        <a:bodyPr/>
        <a:lstStyle/>
        <a:p>
          <a:r>
            <a:rPr lang="en-US"/>
            <a:t>Fries and Hot dog Machines </a:t>
          </a:r>
        </a:p>
      </dgm:t>
    </dgm:pt>
    <dgm:pt modelId="{9E8D678B-28DD-4777-B5B1-0EDFE59ED383}" type="parTrans" cxnId="{5824E5D0-7423-45FD-8C30-84B31AE67D68}">
      <dgm:prSet/>
      <dgm:spPr/>
      <dgm:t>
        <a:bodyPr/>
        <a:lstStyle/>
        <a:p>
          <a:endParaRPr lang="en-US"/>
        </a:p>
      </dgm:t>
    </dgm:pt>
    <dgm:pt modelId="{54EC128E-A9A9-4BCE-89E3-2BD333597BF7}" type="sibTrans" cxnId="{5824E5D0-7423-45FD-8C30-84B31AE67D68}">
      <dgm:prSet/>
      <dgm:spPr/>
      <dgm:t>
        <a:bodyPr/>
        <a:lstStyle/>
        <a:p>
          <a:endParaRPr lang="en-US"/>
        </a:p>
      </dgm:t>
    </dgm:pt>
    <dgm:pt modelId="{2E62AC8B-CDAD-44F8-B0A0-351F13650F27}">
      <dgm:prSet/>
      <dgm:spPr/>
      <dgm:t>
        <a:bodyPr/>
        <a:lstStyle/>
        <a:p>
          <a:r>
            <a:rPr lang="en-US"/>
            <a:t>Gourmet Popcorn Machines </a:t>
          </a:r>
        </a:p>
      </dgm:t>
    </dgm:pt>
    <dgm:pt modelId="{818D6D44-4BB6-4D64-B701-541B8398321B}" type="parTrans" cxnId="{08E7319C-C3BE-412A-9FA6-6F1AD26A2576}">
      <dgm:prSet/>
      <dgm:spPr/>
      <dgm:t>
        <a:bodyPr/>
        <a:lstStyle/>
        <a:p>
          <a:endParaRPr lang="en-US"/>
        </a:p>
      </dgm:t>
    </dgm:pt>
    <dgm:pt modelId="{DFAE6EBA-2917-4451-A76F-2CFD72E9F7BF}" type="sibTrans" cxnId="{08E7319C-C3BE-412A-9FA6-6F1AD26A2576}">
      <dgm:prSet/>
      <dgm:spPr/>
      <dgm:t>
        <a:bodyPr/>
        <a:lstStyle/>
        <a:p>
          <a:endParaRPr lang="en-US"/>
        </a:p>
      </dgm:t>
    </dgm:pt>
    <dgm:pt modelId="{A27B6B47-1503-4CD8-B541-1F0AAAF5F52A}" type="pres">
      <dgm:prSet presAssocID="{0B761569-1242-4674-A6DE-D8F010EF1612}" presName="diagram" presStyleCnt="0">
        <dgm:presLayoutVars>
          <dgm:dir/>
          <dgm:resizeHandles val="exact"/>
        </dgm:presLayoutVars>
      </dgm:prSet>
      <dgm:spPr/>
    </dgm:pt>
    <dgm:pt modelId="{C92652A0-EBC0-4B6D-8959-5A21ADD11AB9}" type="pres">
      <dgm:prSet presAssocID="{2F26F411-1E15-479F-B81B-D7B77CA579D1}" presName="node" presStyleLbl="node1" presStyleIdx="0" presStyleCnt="7">
        <dgm:presLayoutVars>
          <dgm:bulletEnabled val="1"/>
        </dgm:presLayoutVars>
      </dgm:prSet>
      <dgm:spPr/>
    </dgm:pt>
    <dgm:pt modelId="{C2689518-D3E5-4186-99D5-E4CF1AE37408}" type="pres">
      <dgm:prSet presAssocID="{874B4A0B-876A-4D98-AC34-EC9156B01CC5}" presName="sibTrans" presStyleCnt="0"/>
      <dgm:spPr/>
    </dgm:pt>
    <dgm:pt modelId="{02140CAC-9C27-4DD5-AB65-F49692F7DF03}" type="pres">
      <dgm:prSet presAssocID="{0FA46490-E1F9-4A9E-8C2E-E57F395AA1FB}" presName="node" presStyleLbl="node1" presStyleIdx="1" presStyleCnt="7">
        <dgm:presLayoutVars>
          <dgm:bulletEnabled val="1"/>
        </dgm:presLayoutVars>
      </dgm:prSet>
      <dgm:spPr/>
    </dgm:pt>
    <dgm:pt modelId="{896465B2-AAA4-475E-8291-3667F7059012}" type="pres">
      <dgm:prSet presAssocID="{03BC9397-35E8-416F-AEF4-A4C03F6070BF}" presName="sibTrans" presStyleCnt="0"/>
      <dgm:spPr/>
    </dgm:pt>
    <dgm:pt modelId="{67903373-C006-465A-8602-C5BCFA796BE6}" type="pres">
      <dgm:prSet presAssocID="{EBD01DB4-28CF-450B-9B9B-4077E3C4E99F}" presName="node" presStyleLbl="node1" presStyleIdx="2" presStyleCnt="7">
        <dgm:presLayoutVars>
          <dgm:bulletEnabled val="1"/>
        </dgm:presLayoutVars>
      </dgm:prSet>
      <dgm:spPr/>
    </dgm:pt>
    <dgm:pt modelId="{F17EBF99-1186-433E-AECB-10E79AC664DA}" type="pres">
      <dgm:prSet presAssocID="{1DCCFCFB-A79F-4E0D-923E-675266B17ADC}" presName="sibTrans" presStyleCnt="0"/>
      <dgm:spPr/>
    </dgm:pt>
    <dgm:pt modelId="{DB37F409-3334-4B34-A4D1-7FBC24F059D9}" type="pres">
      <dgm:prSet presAssocID="{F321BDDD-6C94-4670-9176-CCA85702257F}" presName="node" presStyleLbl="node1" presStyleIdx="3" presStyleCnt="7">
        <dgm:presLayoutVars>
          <dgm:bulletEnabled val="1"/>
        </dgm:presLayoutVars>
      </dgm:prSet>
      <dgm:spPr/>
    </dgm:pt>
    <dgm:pt modelId="{940EA674-AC86-4E83-AA81-BE83B1410D8F}" type="pres">
      <dgm:prSet presAssocID="{8942A2CD-BA95-4911-9768-5944EA9DBD7D}" presName="sibTrans" presStyleCnt="0"/>
      <dgm:spPr/>
    </dgm:pt>
    <dgm:pt modelId="{B3ABDD9C-2AAB-480F-8739-94072E0D7A83}" type="pres">
      <dgm:prSet presAssocID="{E31442B5-16BA-4E88-B71E-53E5E3F54533}" presName="node" presStyleLbl="node1" presStyleIdx="4" presStyleCnt="7">
        <dgm:presLayoutVars>
          <dgm:bulletEnabled val="1"/>
        </dgm:presLayoutVars>
      </dgm:prSet>
      <dgm:spPr/>
    </dgm:pt>
    <dgm:pt modelId="{6958E395-8714-45B0-BB01-45EBA599A413}" type="pres">
      <dgm:prSet presAssocID="{698CD9E3-9701-42B4-9124-CEF7173B8F20}" presName="sibTrans" presStyleCnt="0"/>
      <dgm:spPr/>
    </dgm:pt>
    <dgm:pt modelId="{E90AD82D-8ED0-40B3-B305-6A165C64FFEB}" type="pres">
      <dgm:prSet presAssocID="{23FAFF6C-1620-4BDC-800A-FF9DD640A9CF}" presName="node" presStyleLbl="node1" presStyleIdx="5" presStyleCnt="7">
        <dgm:presLayoutVars>
          <dgm:bulletEnabled val="1"/>
        </dgm:presLayoutVars>
      </dgm:prSet>
      <dgm:spPr/>
    </dgm:pt>
    <dgm:pt modelId="{C831D0A6-4C46-4E87-9A98-CFACC3EF4B09}" type="pres">
      <dgm:prSet presAssocID="{54EC128E-A9A9-4BCE-89E3-2BD333597BF7}" presName="sibTrans" presStyleCnt="0"/>
      <dgm:spPr/>
    </dgm:pt>
    <dgm:pt modelId="{229C31BD-0701-4C43-A7E4-47CCA6C4233E}" type="pres">
      <dgm:prSet presAssocID="{2E62AC8B-CDAD-44F8-B0A0-351F13650F27}" presName="node" presStyleLbl="node1" presStyleIdx="6" presStyleCnt="7" custLinFactNeighborX="413" custLinFactNeighborY="688">
        <dgm:presLayoutVars>
          <dgm:bulletEnabled val="1"/>
        </dgm:presLayoutVars>
      </dgm:prSet>
      <dgm:spPr/>
    </dgm:pt>
  </dgm:ptLst>
  <dgm:cxnLst>
    <dgm:cxn modelId="{6044FB09-0AF6-47E6-A953-81BA5A3B35EF}" type="presOf" srcId="{23FAFF6C-1620-4BDC-800A-FF9DD640A9CF}" destId="{E90AD82D-8ED0-40B3-B305-6A165C64FFEB}" srcOrd="0" destOrd="0" presId="urn:microsoft.com/office/officeart/2005/8/layout/default"/>
    <dgm:cxn modelId="{27E4AF17-B1E7-46EB-AC70-267EA82F7F43}" srcId="{0B761569-1242-4674-A6DE-D8F010EF1612}" destId="{E31442B5-16BA-4E88-B71E-53E5E3F54533}" srcOrd="4" destOrd="0" parTransId="{C0877703-8184-41B1-BFC1-0835190F2929}" sibTransId="{698CD9E3-9701-42B4-9124-CEF7173B8F20}"/>
    <dgm:cxn modelId="{AC916437-D57D-4680-8D3A-A39D87831760}" srcId="{0B761569-1242-4674-A6DE-D8F010EF1612}" destId="{0FA46490-E1F9-4A9E-8C2E-E57F395AA1FB}" srcOrd="1" destOrd="0" parTransId="{7D01CC9F-3416-4C77-9262-E25F68982553}" sibTransId="{03BC9397-35E8-416F-AEF4-A4C03F6070BF}"/>
    <dgm:cxn modelId="{8DCA575C-40C8-4BB7-A829-8E69E3D0D8D8}" type="presOf" srcId="{0FA46490-E1F9-4A9E-8C2E-E57F395AA1FB}" destId="{02140CAC-9C27-4DD5-AB65-F49692F7DF03}" srcOrd="0" destOrd="0" presId="urn:microsoft.com/office/officeart/2005/8/layout/default"/>
    <dgm:cxn modelId="{7F220B6B-FA55-429E-A2CB-8F17B38D74EC}" type="presOf" srcId="{0B761569-1242-4674-A6DE-D8F010EF1612}" destId="{A27B6B47-1503-4CD8-B541-1F0AAAF5F52A}" srcOrd="0" destOrd="0" presId="urn:microsoft.com/office/officeart/2005/8/layout/default"/>
    <dgm:cxn modelId="{C4E4A84D-0C2D-4BBB-BE98-82DB37CC02F0}" type="presOf" srcId="{F321BDDD-6C94-4670-9176-CCA85702257F}" destId="{DB37F409-3334-4B34-A4D1-7FBC24F059D9}" srcOrd="0" destOrd="0" presId="urn:microsoft.com/office/officeart/2005/8/layout/default"/>
    <dgm:cxn modelId="{C98EE24E-E86E-4566-B49C-97D1A46A1562}" type="presOf" srcId="{E31442B5-16BA-4E88-B71E-53E5E3F54533}" destId="{B3ABDD9C-2AAB-480F-8739-94072E0D7A83}" srcOrd="0" destOrd="0" presId="urn:microsoft.com/office/officeart/2005/8/layout/default"/>
    <dgm:cxn modelId="{C207D87A-F553-4EA2-80D6-9A9999908620}" type="presOf" srcId="{2F26F411-1E15-479F-B81B-D7B77CA579D1}" destId="{C92652A0-EBC0-4B6D-8959-5A21ADD11AB9}" srcOrd="0" destOrd="0" presId="urn:microsoft.com/office/officeart/2005/8/layout/default"/>
    <dgm:cxn modelId="{3023A496-A315-4435-B1D7-DD8A98150240}" type="presOf" srcId="{EBD01DB4-28CF-450B-9B9B-4077E3C4E99F}" destId="{67903373-C006-465A-8602-C5BCFA796BE6}" srcOrd="0" destOrd="0" presId="urn:microsoft.com/office/officeart/2005/8/layout/default"/>
    <dgm:cxn modelId="{35E5B59B-D94C-4729-B504-F1525C55C3F8}" srcId="{0B761569-1242-4674-A6DE-D8F010EF1612}" destId="{2F26F411-1E15-479F-B81B-D7B77CA579D1}" srcOrd="0" destOrd="0" parTransId="{E569D73E-1E99-47F2-8BEE-8CE53E131BE7}" sibTransId="{874B4A0B-876A-4D98-AC34-EC9156B01CC5}"/>
    <dgm:cxn modelId="{08E7319C-C3BE-412A-9FA6-6F1AD26A2576}" srcId="{0B761569-1242-4674-A6DE-D8F010EF1612}" destId="{2E62AC8B-CDAD-44F8-B0A0-351F13650F27}" srcOrd="6" destOrd="0" parTransId="{818D6D44-4BB6-4D64-B701-541B8398321B}" sibTransId="{DFAE6EBA-2917-4451-A76F-2CFD72E9F7BF}"/>
    <dgm:cxn modelId="{22ED55C5-26B2-4CC8-A0BF-CA6541F6FF0A}" srcId="{0B761569-1242-4674-A6DE-D8F010EF1612}" destId="{EBD01DB4-28CF-450B-9B9B-4077E3C4E99F}" srcOrd="2" destOrd="0" parTransId="{76BE2CF4-5A7E-49B9-8F66-67D625201A7F}" sibTransId="{1DCCFCFB-A79F-4E0D-923E-675266B17ADC}"/>
    <dgm:cxn modelId="{5824E5D0-7423-45FD-8C30-84B31AE67D68}" srcId="{0B761569-1242-4674-A6DE-D8F010EF1612}" destId="{23FAFF6C-1620-4BDC-800A-FF9DD640A9CF}" srcOrd="5" destOrd="0" parTransId="{9E8D678B-28DD-4777-B5B1-0EDFE59ED383}" sibTransId="{54EC128E-A9A9-4BCE-89E3-2BD333597BF7}"/>
    <dgm:cxn modelId="{BBD7A6E0-5040-4CCD-8563-475ADCD97856}" type="presOf" srcId="{2E62AC8B-CDAD-44F8-B0A0-351F13650F27}" destId="{229C31BD-0701-4C43-A7E4-47CCA6C4233E}" srcOrd="0" destOrd="0" presId="urn:microsoft.com/office/officeart/2005/8/layout/default"/>
    <dgm:cxn modelId="{96E950FF-DFBC-4838-AA27-D6D41B61EFCC}" srcId="{0B761569-1242-4674-A6DE-D8F010EF1612}" destId="{F321BDDD-6C94-4670-9176-CCA85702257F}" srcOrd="3" destOrd="0" parTransId="{C74BB848-0DFA-4E3C-8B30-77DD3FC9A1C4}" sibTransId="{8942A2CD-BA95-4911-9768-5944EA9DBD7D}"/>
    <dgm:cxn modelId="{E167885A-8B14-4837-8DE7-73219C803D8D}" type="presParOf" srcId="{A27B6B47-1503-4CD8-B541-1F0AAAF5F52A}" destId="{C92652A0-EBC0-4B6D-8959-5A21ADD11AB9}" srcOrd="0" destOrd="0" presId="urn:microsoft.com/office/officeart/2005/8/layout/default"/>
    <dgm:cxn modelId="{85C4B757-553C-4D05-98E8-27984DB04607}" type="presParOf" srcId="{A27B6B47-1503-4CD8-B541-1F0AAAF5F52A}" destId="{C2689518-D3E5-4186-99D5-E4CF1AE37408}" srcOrd="1" destOrd="0" presId="urn:microsoft.com/office/officeart/2005/8/layout/default"/>
    <dgm:cxn modelId="{1F6D8B97-AA7B-4954-ADA5-C4559CAFFBEA}" type="presParOf" srcId="{A27B6B47-1503-4CD8-B541-1F0AAAF5F52A}" destId="{02140CAC-9C27-4DD5-AB65-F49692F7DF03}" srcOrd="2" destOrd="0" presId="urn:microsoft.com/office/officeart/2005/8/layout/default"/>
    <dgm:cxn modelId="{FBED4DA7-8029-49CB-95FF-5A490DBDA6DC}" type="presParOf" srcId="{A27B6B47-1503-4CD8-B541-1F0AAAF5F52A}" destId="{896465B2-AAA4-475E-8291-3667F7059012}" srcOrd="3" destOrd="0" presId="urn:microsoft.com/office/officeart/2005/8/layout/default"/>
    <dgm:cxn modelId="{BD256DD9-715B-4E45-8867-25D08BEE9BC1}" type="presParOf" srcId="{A27B6B47-1503-4CD8-B541-1F0AAAF5F52A}" destId="{67903373-C006-465A-8602-C5BCFA796BE6}" srcOrd="4" destOrd="0" presId="urn:microsoft.com/office/officeart/2005/8/layout/default"/>
    <dgm:cxn modelId="{694C8555-6781-4D2F-A614-6948B07DF2DC}" type="presParOf" srcId="{A27B6B47-1503-4CD8-B541-1F0AAAF5F52A}" destId="{F17EBF99-1186-433E-AECB-10E79AC664DA}" srcOrd="5" destOrd="0" presId="urn:microsoft.com/office/officeart/2005/8/layout/default"/>
    <dgm:cxn modelId="{427C3B79-16A3-494E-A295-3D3761B9C1BD}" type="presParOf" srcId="{A27B6B47-1503-4CD8-B541-1F0AAAF5F52A}" destId="{DB37F409-3334-4B34-A4D1-7FBC24F059D9}" srcOrd="6" destOrd="0" presId="urn:microsoft.com/office/officeart/2005/8/layout/default"/>
    <dgm:cxn modelId="{92114169-3A7B-4CAA-A373-D4C3456CB932}" type="presParOf" srcId="{A27B6B47-1503-4CD8-B541-1F0AAAF5F52A}" destId="{940EA674-AC86-4E83-AA81-BE83B1410D8F}" srcOrd="7" destOrd="0" presId="urn:microsoft.com/office/officeart/2005/8/layout/default"/>
    <dgm:cxn modelId="{77E371F4-FA31-4233-8E96-3C390871552D}" type="presParOf" srcId="{A27B6B47-1503-4CD8-B541-1F0AAAF5F52A}" destId="{B3ABDD9C-2AAB-480F-8739-94072E0D7A83}" srcOrd="8" destOrd="0" presId="urn:microsoft.com/office/officeart/2005/8/layout/default"/>
    <dgm:cxn modelId="{5A058399-1BEF-4A54-B397-254B78511538}" type="presParOf" srcId="{A27B6B47-1503-4CD8-B541-1F0AAAF5F52A}" destId="{6958E395-8714-45B0-BB01-45EBA599A413}" srcOrd="9" destOrd="0" presId="urn:microsoft.com/office/officeart/2005/8/layout/default"/>
    <dgm:cxn modelId="{AD119C95-62AD-43C5-83FF-12849141B574}" type="presParOf" srcId="{A27B6B47-1503-4CD8-B541-1F0AAAF5F52A}" destId="{E90AD82D-8ED0-40B3-B305-6A165C64FFEB}" srcOrd="10" destOrd="0" presId="urn:microsoft.com/office/officeart/2005/8/layout/default"/>
    <dgm:cxn modelId="{2438E533-93CA-4769-BFB1-B72571FE9E1E}" type="presParOf" srcId="{A27B6B47-1503-4CD8-B541-1F0AAAF5F52A}" destId="{C831D0A6-4C46-4E87-9A98-CFACC3EF4B09}" srcOrd="11" destOrd="0" presId="urn:microsoft.com/office/officeart/2005/8/layout/default"/>
    <dgm:cxn modelId="{CE6149F1-740A-4E92-891F-56DAE150690A}" type="presParOf" srcId="{A27B6B47-1503-4CD8-B541-1F0AAAF5F52A}" destId="{229C31BD-0701-4C43-A7E4-47CCA6C4233E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B373AB-DCB3-48A3-A198-2C0A4E0B88D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3DDB63C-6772-430E-A8C0-20D4C5D708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We are distributors of reputed supplies for food supplies for above mentioned equipment.</a:t>
          </a:r>
          <a:br>
            <a:rPr lang="en-US" b="1"/>
          </a:br>
          <a:endParaRPr lang="en-US"/>
        </a:p>
      </dgm:t>
    </dgm:pt>
    <dgm:pt modelId="{9A1186FE-8630-4D22-BA81-0F28FA21C00B}" type="parTrans" cxnId="{BCEE0813-A606-46A4-B1A3-22256C167DB1}">
      <dgm:prSet/>
      <dgm:spPr/>
      <dgm:t>
        <a:bodyPr/>
        <a:lstStyle/>
        <a:p>
          <a:endParaRPr lang="en-US"/>
        </a:p>
      </dgm:t>
    </dgm:pt>
    <dgm:pt modelId="{E0C4267B-FE8F-4C49-97DD-CA27B171CF22}" type="sibTrans" cxnId="{BCEE0813-A606-46A4-B1A3-22256C167DB1}">
      <dgm:prSet/>
      <dgm:spPr/>
      <dgm:t>
        <a:bodyPr/>
        <a:lstStyle/>
        <a:p>
          <a:endParaRPr lang="en-US"/>
        </a:p>
      </dgm:t>
    </dgm:pt>
    <dgm:pt modelId="{1DCC1F02-E707-46F4-9162-6B0D668BCA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Supplies includes:</a:t>
          </a:r>
          <a:endParaRPr lang="en-US"/>
        </a:p>
      </dgm:t>
    </dgm:pt>
    <dgm:pt modelId="{5F299BC9-7B7F-4C1A-BC66-DD0182A02CF8}" type="parTrans" cxnId="{B7EBAA18-7954-4187-BDBF-2FD9D41844D9}">
      <dgm:prSet/>
      <dgm:spPr/>
      <dgm:t>
        <a:bodyPr/>
        <a:lstStyle/>
        <a:p>
          <a:endParaRPr lang="en-US"/>
        </a:p>
      </dgm:t>
    </dgm:pt>
    <dgm:pt modelId="{2E340ABA-D5A3-4D98-9AF5-32CB28964B3D}" type="sibTrans" cxnId="{B7EBAA18-7954-4187-BDBF-2FD9D41844D9}">
      <dgm:prSet/>
      <dgm:spPr/>
      <dgm:t>
        <a:bodyPr/>
        <a:lstStyle/>
        <a:p>
          <a:endParaRPr lang="en-US"/>
        </a:p>
      </dgm:t>
    </dgm:pt>
    <dgm:pt modelId="{6A817488-8861-4F5E-9E7F-C91D560BA04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u="sng" dirty="0"/>
            <a:t>Popcorn </a:t>
          </a:r>
          <a:endParaRPr lang="en-US" dirty="0"/>
        </a:p>
      </dgm:t>
    </dgm:pt>
    <dgm:pt modelId="{132C7881-FEB2-403B-A746-40493A022741}" type="parTrans" cxnId="{DDB53FAF-8A5F-4CF6-8026-34FA4900DA58}">
      <dgm:prSet/>
      <dgm:spPr/>
      <dgm:t>
        <a:bodyPr/>
        <a:lstStyle/>
        <a:p>
          <a:endParaRPr lang="en-US"/>
        </a:p>
      </dgm:t>
    </dgm:pt>
    <dgm:pt modelId="{6C0A8F0F-B65E-4208-AF80-EA9836704D83}" type="sibTrans" cxnId="{DDB53FAF-8A5F-4CF6-8026-34FA4900DA58}">
      <dgm:prSet/>
      <dgm:spPr/>
      <dgm:t>
        <a:bodyPr/>
        <a:lstStyle/>
        <a:p>
          <a:endParaRPr lang="en-US"/>
        </a:p>
      </dgm:t>
    </dgm:pt>
    <dgm:pt modelId="{C32C9188-EFB3-4302-8157-A8104C42C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Popcorn Kernels (Raw Popcorn) of best quality</a:t>
          </a:r>
        </a:p>
      </dgm:t>
    </dgm:pt>
    <dgm:pt modelId="{B76CC858-125B-4132-B63D-05A7195BD54C}" type="parTrans" cxnId="{14F860EA-0C9F-4E4F-AC94-D78C5CA91066}">
      <dgm:prSet/>
      <dgm:spPr/>
      <dgm:t>
        <a:bodyPr/>
        <a:lstStyle/>
        <a:p>
          <a:endParaRPr lang="en-US"/>
        </a:p>
      </dgm:t>
    </dgm:pt>
    <dgm:pt modelId="{8C6A9B81-5858-4FC2-B04B-9A724979DD98}" type="sibTrans" cxnId="{14F860EA-0C9F-4E4F-AC94-D78C5CA91066}">
      <dgm:prSet/>
      <dgm:spPr/>
      <dgm:t>
        <a:bodyPr/>
        <a:lstStyle/>
        <a:p>
          <a:endParaRPr lang="en-US"/>
        </a:p>
      </dgm:t>
    </dgm:pt>
    <dgm:pt modelId="{97254D4F-18F2-4CDF-9BE6-354ADB7047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Popping Oils</a:t>
          </a:r>
        </a:p>
      </dgm:t>
    </dgm:pt>
    <dgm:pt modelId="{985B8AAD-E01B-4B50-9855-C55906FBD06E}" type="parTrans" cxnId="{73C85AE6-8EA9-4D2C-99B8-B62E14FB2345}">
      <dgm:prSet/>
      <dgm:spPr/>
      <dgm:t>
        <a:bodyPr/>
        <a:lstStyle/>
        <a:p>
          <a:endParaRPr lang="en-US"/>
        </a:p>
      </dgm:t>
    </dgm:pt>
    <dgm:pt modelId="{E10ED760-8507-4E3A-8C8D-87400C2CF149}" type="sibTrans" cxnId="{73C85AE6-8EA9-4D2C-99B8-B62E14FB2345}">
      <dgm:prSet/>
      <dgm:spPr/>
      <dgm:t>
        <a:bodyPr/>
        <a:lstStyle/>
        <a:p>
          <a:endParaRPr lang="en-US"/>
        </a:p>
      </dgm:t>
    </dgm:pt>
    <dgm:pt modelId="{21B5E8BD-0033-417C-A85D-680859E221D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Flavors both Savory and sweet</a:t>
          </a:r>
        </a:p>
      </dgm:t>
    </dgm:pt>
    <dgm:pt modelId="{EF232AF6-64D2-475F-A540-6FD4DFF7328C}" type="parTrans" cxnId="{A3F9AF59-8F94-4575-A294-AA3F66F9102B}">
      <dgm:prSet/>
      <dgm:spPr/>
      <dgm:t>
        <a:bodyPr/>
        <a:lstStyle/>
        <a:p>
          <a:endParaRPr lang="en-US"/>
        </a:p>
      </dgm:t>
    </dgm:pt>
    <dgm:pt modelId="{12B77C29-AE4D-442E-AFEF-A622216E60C6}" type="sibTrans" cxnId="{A3F9AF59-8F94-4575-A294-AA3F66F9102B}">
      <dgm:prSet/>
      <dgm:spPr/>
      <dgm:t>
        <a:bodyPr/>
        <a:lstStyle/>
        <a:p>
          <a:endParaRPr lang="en-US"/>
        </a:p>
      </dgm:t>
    </dgm:pt>
    <dgm:pt modelId="{0B868336-9C20-4932-B29F-15574532433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Popcorn Seasonings </a:t>
          </a:r>
        </a:p>
      </dgm:t>
    </dgm:pt>
    <dgm:pt modelId="{6B1F6627-5D25-4E97-90D4-086455ECC9A5}" type="parTrans" cxnId="{75E3AEA4-F03C-4A99-BCE3-16D21482AC06}">
      <dgm:prSet/>
      <dgm:spPr/>
      <dgm:t>
        <a:bodyPr/>
        <a:lstStyle/>
        <a:p>
          <a:endParaRPr lang="en-US"/>
        </a:p>
      </dgm:t>
    </dgm:pt>
    <dgm:pt modelId="{1ADC8F40-D304-4AA7-B086-5DD8629460D8}" type="sibTrans" cxnId="{75E3AEA4-F03C-4A99-BCE3-16D21482AC06}">
      <dgm:prSet/>
      <dgm:spPr/>
      <dgm:t>
        <a:bodyPr/>
        <a:lstStyle/>
        <a:p>
          <a:endParaRPr lang="en-US"/>
        </a:p>
      </dgm:t>
    </dgm:pt>
    <dgm:pt modelId="{07669F4B-9644-4073-884C-7B1EA1C7D93F}" type="pres">
      <dgm:prSet presAssocID="{55B373AB-DCB3-48A3-A198-2C0A4E0B88D0}" presName="Name0" presStyleCnt="0">
        <dgm:presLayoutVars>
          <dgm:dir/>
          <dgm:animLvl val="lvl"/>
          <dgm:resizeHandles val="exact"/>
        </dgm:presLayoutVars>
      </dgm:prSet>
      <dgm:spPr/>
    </dgm:pt>
    <dgm:pt modelId="{829B01F5-14DA-4DAE-A2EA-7E33A802CD23}" type="pres">
      <dgm:prSet presAssocID="{6A817488-8861-4F5E-9E7F-C91D560BA04E}" presName="boxAndChildren" presStyleCnt="0"/>
      <dgm:spPr/>
    </dgm:pt>
    <dgm:pt modelId="{E17D5E87-B067-4C09-A9E9-1A096164F997}" type="pres">
      <dgm:prSet presAssocID="{6A817488-8861-4F5E-9E7F-C91D560BA04E}" presName="parentTextBox" presStyleLbl="node1" presStyleIdx="0" presStyleCnt="3"/>
      <dgm:spPr/>
    </dgm:pt>
    <dgm:pt modelId="{67502FBC-AD54-4916-B952-237FCD1ABB74}" type="pres">
      <dgm:prSet presAssocID="{6A817488-8861-4F5E-9E7F-C91D560BA04E}" presName="entireBox" presStyleLbl="node1" presStyleIdx="0" presStyleCnt="3"/>
      <dgm:spPr/>
    </dgm:pt>
    <dgm:pt modelId="{747F85BE-4D5A-476F-A61E-B34D6A8049D2}" type="pres">
      <dgm:prSet presAssocID="{6A817488-8861-4F5E-9E7F-C91D560BA04E}" presName="descendantBox" presStyleCnt="0"/>
      <dgm:spPr/>
    </dgm:pt>
    <dgm:pt modelId="{61044F8E-00B9-4D9B-AF24-3D03E6D4A016}" type="pres">
      <dgm:prSet presAssocID="{C32C9188-EFB3-4302-8157-A8104C42C169}" presName="childTextBox" presStyleLbl="fgAccFollowNode1" presStyleIdx="0" presStyleCnt="4">
        <dgm:presLayoutVars>
          <dgm:bulletEnabled val="1"/>
        </dgm:presLayoutVars>
      </dgm:prSet>
      <dgm:spPr/>
    </dgm:pt>
    <dgm:pt modelId="{9EC3EBDC-F2E2-47AE-9F75-FF9D1E139252}" type="pres">
      <dgm:prSet presAssocID="{97254D4F-18F2-4CDF-9BE6-354ADB704767}" presName="childTextBox" presStyleLbl="fgAccFollowNode1" presStyleIdx="1" presStyleCnt="4">
        <dgm:presLayoutVars>
          <dgm:bulletEnabled val="1"/>
        </dgm:presLayoutVars>
      </dgm:prSet>
      <dgm:spPr/>
    </dgm:pt>
    <dgm:pt modelId="{8B6AED13-106E-4810-BD8C-D53D4BD974E4}" type="pres">
      <dgm:prSet presAssocID="{21B5E8BD-0033-417C-A85D-680859E221D6}" presName="childTextBox" presStyleLbl="fgAccFollowNode1" presStyleIdx="2" presStyleCnt="4">
        <dgm:presLayoutVars>
          <dgm:bulletEnabled val="1"/>
        </dgm:presLayoutVars>
      </dgm:prSet>
      <dgm:spPr/>
    </dgm:pt>
    <dgm:pt modelId="{6DC60735-7FA4-46A2-9B0D-B44E4E94B64C}" type="pres">
      <dgm:prSet presAssocID="{0B868336-9C20-4932-B29F-155745324339}" presName="childTextBox" presStyleLbl="fgAccFollowNode1" presStyleIdx="3" presStyleCnt="4">
        <dgm:presLayoutVars>
          <dgm:bulletEnabled val="1"/>
        </dgm:presLayoutVars>
      </dgm:prSet>
      <dgm:spPr/>
    </dgm:pt>
    <dgm:pt modelId="{4A51ED6B-2EE5-428F-9AFA-54509666C6FD}" type="pres">
      <dgm:prSet presAssocID="{2E340ABA-D5A3-4D98-9AF5-32CB28964B3D}" presName="sp" presStyleCnt="0"/>
      <dgm:spPr/>
    </dgm:pt>
    <dgm:pt modelId="{2A405F0F-414C-46CE-9989-970AA66B0B83}" type="pres">
      <dgm:prSet presAssocID="{1DCC1F02-E707-46F4-9162-6B0D668BCADE}" presName="arrowAndChildren" presStyleCnt="0"/>
      <dgm:spPr/>
    </dgm:pt>
    <dgm:pt modelId="{467CF363-70E7-49C4-BB69-13F2C3B37AB7}" type="pres">
      <dgm:prSet presAssocID="{1DCC1F02-E707-46F4-9162-6B0D668BCADE}" presName="parentTextArrow" presStyleLbl="node1" presStyleIdx="1" presStyleCnt="3"/>
      <dgm:spPr/>
    </dgm:pt>
    <dgm:pt modelId="{472A858B-DA16-4B9C-860E-2C8CA9CD0867}" type="pres">
      <dgm:prSet presAssocID="{E0C4267B-FE8F-4C49-97DD-CA27B171CF22}" presName="sp" presStyleCnt="0"/>
      <dgm:spPr/>
    </dgm:pt>
    <dgm:pt modelId="{F649BFCF-704F-4FC5-938C-186C783BA6C3}" type="pres">
      <dgm:prSet presAssocID="{43DDB63C-6772-430E-A8C0-20D4C5D708B1}" presName="arrowAndChildren" presStyleCnt="0"/>
      <dgm:spPr/>
    </dgm:pt>
    <dgm:pt modelId="{A8341807-D1B1-4BC8-9A20-9B2429479728}" type="pres">
      <dgm:prSet presAssocID="{43DDB63C-6772-430E-A8C0-20D4C5D708B1}" presName="parentTextArrow" presStyleLbl="node1" presStyleIdx="2" presStyleCnt="3"/>
      <dgm:spPr/>
    </dgm:pt>
  </dgm:ptLst>
  <dgm:cxnLst>
    <dgm:cxn modelId="{BCEE0813-A606-46A4-B1A3-22256C167DB1}" srcId="{55B373AB-DCB3-48A3-A198-2C0A4E0B88D0}" destId="{43DDB63C-6772-430E-A8C0-20D4C5D708B1}" srcOrd="0" destOrd="0" parTransId="{9A1186FE-8630-4D22-BA81-0F28FA21C00B}" sibTransId="{E0C4267B-FE8F-4C49-97DD-CA27B171CF22}"/>
    <dgm:cxn modelId="{B7EBAA18-7954-4187-BDBF-2FD9D41844D9}" srcId="{55B373AB-DCB3-48A3-A198-2C0A4E0B88D0}" destId="{1DCC1F02-E707-46F4-9162-6B0D668BCADE}" srcOrd="1" destOrd="0" parTransId="{5F299BC9-7B7F-4C1A-BC66-DD0182A02CF8}" sibTransId="{2E340ABA-D5A3-4D98-9AF5-32CB28964B3D}"/>
    <dgm:cxn modelId="{7C946131-4A92-49DF-985D-86827FB49666}" type="presOf" srcId="{C32C9188-EFB3-4302-8157-A8104C42C169}" destId="{61044F8E-00B9-4D9B-AF24-3D03E6D4A016}" srcOrd="0" destOrd="0" presId="urn:microsoft.com/office/officeart/2005/8/layout/process4"/>
    <dgm:cxn modelId="{1300E939-12C6-4EC7-BF0B-2987C7B066FF}" type="presOf" srcId="{0B868336-9C20-4932-B29F-155745324339}" destId="{6DC60735-7FA4-46A2-9B0D-B44E4E94B64C}" srcOrd="0" destOrd="0" presId="urn:microsoft.com/office/officeart/2005/8/layout/process4"/>
    <dgm:cxn modelId="{F86D2060-41BA-42E7-8008-546355F0C83D}" type="presOf" srcId="{97254D4F-18F2-4CDF-9BE6-354ADB704767}" destId="{9EC3EBDC-F2E2-47AE-9F75-FF9D1E139252}" srcOrd="0" destOrd="0" presId="urn:microsoft.com/office/officeart/2005/8/layout/process4"/>
    <dgm:cxn modelId="{58254F6F-2EC8-405D-BB47-B9E98C6199F9}" type="presOf" srcId="{6A817488-8861-4F5E-9E7F-C91D560BA04E}" destId="{67502FBC-AD54-4916-B952-237FCD1ABB74}" srcOrd="1" destOrd="0" presId="urn:microsoft.com/office/officeart/2005/8/layout/process4"/>
    <dgm:cxn modelId="{A3F9AF59-8F94-4575-A294-AA3F66F9102B}" srcId="{6A817488-8861-4F5E-9E7F-C91D560BA04E}" destId="{21B5E8BD-0033-417C-A85D-680859E221D6}" srcOrd="2" destOrd="0" parTransId="{EF232AF6-64D2-475F-A540-6FD4DFF7328C}" sibTransId="{12B77C29-AE4D-442E-AFEF-A622216E60C6}"/>
    <dgm:cxn modelId="{BA9EF485-87A6-4D50-A113-63DA5EBC01BF}" type="presOf" srcId="{55B373AB-DCB3-48A3-A198-2C0A4E0B88D0}" destId="{07669F4B-9644-4073-884C-7B1EA1C7D93F}" srcOrd="0" destOrd="0" presId="urn:microsoft.com/office/officeart/2005/8/layout/process4"/>
    <dgm:cxn modelId="{75E3AEA4-F03C-4A99-BCE3-16D21482AC06}" srcId="{6A817488-8861-4F5E-9E7F-C91D560BA04E}" destId="{0B868336-9C20-4932-B29F-155745324339}" srcOrd="3" destOrd="0" parTransId="{6B1F6627-5D25-4E97-90D4-086455ECC9A5}" sibTransId="{1ADC8F40-D304-4AA7-B086-5DD8629460D8}"/>
    <dgm:cxn modelId="{DDB53FAF-8A5F-4CF6-8026-34FA4900DA58}" srcId="{55B373AB-DCB3-48A3-A198-2C0A4E0B88D0}" destId="{6A817488-8861-4F5E-9E7F-C91D560BA04E}" srcOrd="2" destOrd="0" parTransId="{132C7881-FEB2-403B-A746-40493A022741}" sibTransId="{6C0A8F0F-B65E-4208-AF80-EA9836704D83}"/>
    <dgm:cxn modelId="{660C6BB6-2427-4B4C-9DAA-187DA444EFD0}" type="presOf" srcId="{21B5E8BD-0033-417C-A85D-680859E221D6}" destId="{8B6AED13-106E-4810-BD8C-D53D4BD974E4}" srcOrd="0" destOrd="0" presId="urn:microsoft.com/office/officeart/2005/8/layout/process4"/>
    <dgm:cxn modelId="{5DBE6AC3-423A-46CC-A4BF-C36AD884CB49}" type="presOf" srcId="{1DCC1F02-E707-46F4-9162-6B0D668BCADE}" destId="{467CF363-70E7-49C4-BB69-13F2C3B37AB7}" srcOrd="0" destOrd="0" presId="urn:microsoft.com/office/officeart/2005/8/layout/process4"/>
    <dgm:cxn modelId="{B0009EC3-A34A-47DF-BFA2-5151A7760C9D}" type="presOf" srcId="{6A817488-8861-4F5E-9E7F-C91D560BA04E}" destId="{E17D5E87-B067-4C09-A9E9-1A096164F997}" srcOrd="0" destOrd="0" presId="urn:microsoft.com/office/officeart/2005/8/layout/process4"/>
    <dgm:cxn modelId="{73C85AE6-8EA9-4D2C-99B8-B62E14FB2345}" srcId="{6A817488-8861-4F5E-9E7F-C91D560BA04E}" destId="{97254D4F-18F2-4CDF-9BE6-354ADB704767}" srcOrd="1" destOrd="0" parTransId="{985B8AAD-E01B-4B50-9855-C55906FBD06E}" sibTransId="{E10ED760-8507-4E3A-8C8D-87400C2CF149}"/>
    <dgm:cxn modelId="{14F860EA-0C9F-4E4F-AC94-D78C5CA91066}" srcId="{6A817488-8861-4F5E-9E7F-C91D560BA04E}" destId="{C32C9188-EFB3-4302-8157-A8104C42C169}" srcOrd="0" destOrd="0" parTransId="{B76CC858-125B-4132-B63D-05A7195BD54C}" sibTransId="{8C6A9B81-5858-4FC2-B04B-9A724979DD98}"/>
    <dgm:cxn modelId="{7D0915F7-5324-4552-B600-D83685D3F1DA}" type="presOf" srcId="{43DDB63C-6772-430E-A8C0-20D4C5D708B1}" destId="{A8341807-D1B1-4BC8-9A20-9B2429479728}" srcOrd="0" destOrd="0" presId="urn:microsoft.com/office/officeart/2005/8/layout/process4"/>
    <dgm:cxn modelId="{60B333B4-7386-4620-B754-80278D8F6326}" type="presParOf" srcId="{07669F4B-9644-4073-884C-7B1EA1C7D93F}" destId="{829B01F5-14DA-4DAE-A2EA-7E33A802CD23}" srcOrd="0" destOrd="0" presId="urn:microsoft.com/office/officeart/2005/8/layout/process4"/>
    <dgm:cxn modelId="{9B15C1B7-A61A-4E00-B00B-122A3B39A121}" type="presParOf" srcId="{829B01F5-14DA-4DAE-A2EA-7E33A802CD23}" destId="{E17D5E87-B067-4C09-A9E9-1A096164F997}" srcOrd="0" destOrd="0" presId="urn:microsoft.com/office/officeart/2005/8/layout/process4"/>
    <dgm:cxn modelId="{A8226177-2B38-4282-9D42-1819DD63BBA5}" type="presParOf" srcId="{829B01F5-14DA-4DAE-A2EA-7E33A802CD23}" destId="{67502FBC-AD54-4916-B952-237FCD1ABB74}" srcOrd="1" destOrd="0" presId="urn:microsoft.com/office/officeart/2005/8/layout/process4"/>
    <dgm:cxn modelId="{AE9A07E9-8084-4A2F-A39F-08208FCCF837}" type="presParOf" srcId="{829B01F5-14DA-4DAE-A2EA-7E33A802CD23}" destId="{747F85BE-4D5A-476F-A61E-B34D6A8049D2}" srcOrd="2" destOrd="0" presId="urn:microsoft.com/office/officeart/2005/8/layout/process4"/>
    <dgm:cxn modelId="{834B65D2-37E3-491B-8040-048D9BA91ACC}" type="presParOf" srcId="{747F85BE-4D5A-476F-A61E-B34D6A8049D2}" destId="{61044F8E-00B9-4D9B-AF24-3D03E6D4A016}" srcOrd="0" destOrd="0" presId="urn:microsoft.com/office/officeart/2005/8/layout/process4"/>
    <dgm:cxn modelId="{D83C80A7-1429-4068-9676-55F9F74E82BD}" type="presParOf" srcId="{747F85BE-4D5A-476F-A61E-B34D6A8049D2}" destId="{9EC3EBDC-F2E2-47AE-9F75-FF9D1E139252}" srcOrd="1" destOrd="0" presId="urn:microsoft.com/office/officeart/2005/8/layout/process4"/>
    <dgm:cxn modelId="{6E3E6A69-CC9F-4B42-B940-90796F670244}" type="presParOf" srcId="{747F85BE-4D5A-476F-A61E-B34D6A8049D2}" destId="{8B6AED13-106E-4810-BD8C-D53D4BD974E4}" srcOrd="2" destOrd="0" presId="urn:microsoft.com/office/officeart/2005/8/layout/process4"/>
    <dgm:cxn modelId="{2A2EA05D-0857-4066-B17C-5CE768F44DC3}" type="presParOf" srcId="{747F85BE-4D5A-476F-A61E-B34D6A8049D2}" destId="{6DC60735-7FA4-46A2-9B0D-B44E4E94B64C}" srcOrd="3" destOrd="0" presId="urn:microsoft.com/office/officeart/2005/8/layout/process4"/>
    <dgm:cxn modelId="{40E1DC84-F822-483F-A9D8-D69022BF691D}" type="presParOf" srcId="{07669F4B-9644-4073-884C-7B1EA1C7D93F}" destId="{4A51ED6B-2EE5-428F-9AFA-54509666C6FD}" srcOrd="1" destOrd="0" presId="urn:microsoft.com/office/officeart/2005/8/layout/process4"/>
    <dgm:cxn modelId="{0C9AEFBC-287F-49B3-BE03-1B16CDF0DAB8}" type="presParOf" srcId="{07669F4B-9644-4073-884C-7B1EA1C7D93F}" destId="{2A405F0F-414C-46CE-9989-970AA66B0B83}" srcOrd="2" destOrd="0" presId="urn:microsoft.com/office/officeart/2005/8/layout/process4"/>
    <dgm:cxn modelId="{1E5FBB92-E9B0-4BF0-A089-C81082AEFE2E}" type="presParOf" srcId="{2A405F0F-414C-46CE-9989-970AA66B0B83}" destId="{467CF363-70E7-49C4-BB69-13F2C3B37AB7}" srcOrd="0" destOrd="0" presId="urn:microsoft.com/office/officeart/2005/8/layout/process4"/>
    <dgm:cxn modelId="{48A8E5EB-EA00-4A29-8E0B-8D09A4DAFD68}" type="presParOf" srcId="{07669F4B-9644-4073-884C-7B1EA1C7D93F}" destId="{472A858B-DA16-4B9C-860E-2C8CA9CD0867}" srcOrd="3" destOrd="0" presId="urn:microsoft.com/office/officeart/2005/8/layout/process4"/>
    <dgm:cxn modelId="{798EF44E-5CA1-4AC7-9DAE-6D9A572FE26A}" type="presParOf" srcId="{07669F4B-9644-4073-884C-7B1EA1C7D93F}" destId="{F649BFCF-704F-4FC5-938C-186C783BA6C3}" srcOrd="4" destOrd="0" presId="urn:microsoft.com/office/officeart/2005/8/layout/process4"/>
    <dgm:cxn modelId="{B3C1498E-094E-4E49-99EA-1146B810EFEA}" type="presParOf" srcId="{F649BFCF-704F-4FC5-938C-186C783BA6C3}" destId="{A8341807-D1B1-4BC8-9A20-9B242947972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32CA96-949C-429F-A08E-EF15BF6B8318}">
      <dsp:nvSpPr>
        <dsp:cNvPr id="0" name=""/>
        <dsp:cNvSpPr/>
      </dsp:nvSpPr>
      <dsp:spPr>
        <a:xfrm>
          <a:off x="0" y="2177"/>
          <a:ext cx="6391275" cy="110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4DCB49-D0EB-453F-9CD5-A554C0BD6422}">
      <dsp:nvSpPr>
        <dsp:cNvPr id="0" name=""/>
        <dsp:cNvSpPr/>
      </dsp:nvSpPr>
      <dsp:spPr>
        <a:xfrm>
          <a:off x="333853" y="250498"/>
          <a:ext cx="607006" cy="60700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C3973-F1B6-437E-8C46-0ACBBC5A8429}">
      <dsp:nvSpPr>
        <dsp:cNvPr id="0" name=""/>
        <dsp:cNvSpPr/>
      </dsp:nvSpPr>
      <dsp:spPr>
        <a:xfrm>
          <a:off x="1274714" y="2177"/>
          <a:ext cx="5116560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Concession sales per person</a:t>
          </a:r>
          <a:endParaRPr lang="en-US" sz="2200" kern="1200"/>
        </a:p>
      </dsp:txBody>
      <dsp:txXfrm>
        <a:off x="1274714" y="2177"/>
        <a:ext cx="5116560" cy="1103648"/>
      </dsp:txXfrm>
    </dsp:sp>
    <dsp:sp modelId="{17E7BA21-AAC1-491B-BAA9-BAA68E745C8B}">
      <dsp:nvSpPr>
        <dsp:cNvPr id="0" name=""/>
        <dsp:cNvSpPr/>
      </dsp:nvSpPr>
      <dsp:spPr>
        <a:xfrm>
          <a:off x="0" y="1381738"/>
          <a:ext cx="6391275" cy="110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123281-DBD9-45DF-A0ED-2F0A6D48A4FC}">
      <dsp:nvSpPr>
        <dsp:cNvPr id="0" name=""/>
        <dsp:cNvSpPr/>
      </dsp:nvSpPr>
      <dsp:spPr>
        <a:xfrm>
          <a:off x="333853" y="1630059"/>
          <a:ext cx="607006" cy="60700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2DB352-D02A-445A-A645-2A83F2072A80}">
      <dsp:nvSpPr>
        <dsp:cNvPr id="0" name=""/>
        <dsp:cNvSpPr/>
      </dsp:nvSpPr>
      <dsp:spPr>
        <a:xfrm>
          <a:off x="1274714" y="1381738"/>
          <a:ext cx="5116560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Average transaction amount</a:t>
          </a:r>
          <a:endParaRPr lang="en-US" sz="2200" kern="1200"/>
        </a:p>
      </dsp:txBody>
      <dsp:txXfrm>
        <a:off x="1274714" y="1381738"/>
        <a:ext cx="5116560" cy="1103648"/>
      </dsp:txXfrm>
    </dsp:sp>
    <dsp:sp modelId="{EF446706-2E55-4648-9386-5A845B5923DA}">
      <dsp:nvSpPr>
        <dsp:cNvPr id="0" name=""/>
        <dsp:cNvSpPr/>
      </dsp:nvSpPr>
      <dsp:spPr>
        <a:xfrm>
          <a:off x="0" y="2761299"/>
          <a:ext cx="6391275" cy="110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3E9E00-836E-4780-8266-D022AFCA2873}">
      <dsp:nvSpPr>
        <dsp:cNvPr id="0" name=""/>
        <dsp:cNvSpPr/>
      </dsp:nvSpPr>
      <dsp:spPr>
        <a:xfrm>
          <a:off x="333853" y="3009620"/>
          <a:ext cx="607006" cy="60700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32C406-3F8B-4E17-BEF7-E922AFF0D6E2}">
      <dsp:nvSpPr>
        <dsp:cNvPr id="0" name=""/>
        <dsp:cNvSpPr/>
      </dsp:nvSpPr>
      <dsp:spPr>
        <a:xfrm>
          <a:off x="1274714" y="2761299"/>
          <a:ext cx="5116560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Average transaction time</a:t>
          </a:r>
          <a:endParaRPr lang="en-US" sz="2200" kern="1200"/>
        </a:p>
      </dsp:txBody>
      <dsp:txXfrm>
        <a:off x="1274714" y="2761299"/>
        <a:ext cx="5116560" cy="1103648"/>
      </dsp:txXfrm>
    </dsp:sp>
    <dsp:sp modelId="{3484F765-93B3-4189-8858-5B6B51970804}">
      <dsp:nvSpPr>
        <dsp:cNvPr id="0" name=""/>
        <dsp:cNvSpPr/>
      </dsp:nvSpPr>
      <dsp:spPr>
        <a:xfrm>
          <a:off x="0" y="4140860"/>
          <a:ext cx="6391275" cy="1103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F648E-7115-4280-8A22-C1A2C5ED9A35}">
      <dsp:nvSpPr>
        <dsp:cNvPr id="0" name=""/>
        <dsp:cNvSpPr/>
      </dsp:nvSpPr>
      <dsp:spPr>
        <a:xfrm>
          <a:off x="333853" y="4389181"/>
          <a:ext cx="607006" cy="60700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A6B1B2-369C-43AF-AE47-2F1E27CA1FAC}">
      <dsp:nvSpPr>
        <dsp:cNvPr id="0" name=""/>
        <dsp:cNvSpPr/>
      </dsp:nvSpPr>
      <dsp:spPr>
        <a:xfrm>
          <a:off x="1274714" y="4140860"/>
          <a:ext cx="5116560" cy="1103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803" tIns="116803" rIns="116803" bIns="11680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Percentage of box office </a:t>
          </a:r>
          <a:endParaRPr lang="en-US" sz="2200" kern="1200"/>
        </a:p>
      </dsp:txBody>
      <dsp:txXfrm>
        <a:off x="1274714" y="4140860"/>
        <a:ext cx="5116560" cy="1103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5E578-1295-4E9A-9E37-C40D7A199163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76EFE-12CD-417F-B7F4-108B67F9DA5B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17A847-E852-4A23-8D6D-C4B15B4D45A3}">
      <dsp:nvSpPr>
        <dsp:cNvPr id="0" name=""/>
        <dsp:cNvSpPr/>
      </dsp:nvSpPr>
      <dsp:spPr>
        <a:xfrm>
          <a:off x="1008409" y="4098"/>
          <a:ext cx="2876073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Pre- Opening and inception of Project</a:t>
          </a:r>
        </a:p>
      </dsp:txBody>
      <dsp:txXfrm>
        <a:off x="1008409" y="4098"/>
        <a:ext cx="2876073" cy="873081"/>
      </dsp:txXfrm>
    </dsp:sp>
    <dsp:sp modelId="{5A1E38EA-E4B1-4EFB-900D-BAED82D1EDC4}">
      <dsp:nvSpPr>
        <dsp:cNvPr id="0" name=""/>
        <dsp:cNvSpPr/>
      </dsp:nvSpPr>
      <dsp:spPr>
        <a:xfrm>
          <a:off x="3884482" y="4098"/>
          <a:ext cx="2506792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Based on expected foot fall advise on selection of F &amp; B offerings.</a:t>
          </a:r>
        </a:p>
      </dsp:txBody>
      <dsp:txXfrm>
        <a:off x="3884482" y="4098"/>
        <a:ext cx="2506792" cy="873081"/>
      </dsp:txXfrm>
    </dsp:sp>
    <dsp:sp modelId="{FBBF94FF-BD8E-4016-AA29-EFBA83202BF5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97EBA-10E6-45B0-AA2D-465531C2AA72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E8599-4F2B-4737-811A-F1D45CB3C03F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Selection of right fit equipment and budgeting.</a:t>
          </a:r>
        </a:p>
      </dsp:txBody>
      <dsp:txXfrm>
        <a:off x="1008409" y="1095450"/>
        <a:ext cx="5382865" cy="873081"/>
      </dsp:txXfrm>
    </dsp:sp>
    <dsp:sp modelId="{D2A12061-E478-401F-A9FA-0FF99C15FB4B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1FAF2-F76D-4660-9A94-F4D94513D181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15C00-8F2E-41A5-A637-2568C6D467AC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Space and Power required.</a:t>
          </a:r>
        </a:p>
      </dsp:txBody>
      <dsp:txXfrm>
        <a:off x="1008409" y="2186802"/>
        <a:ext cx="5382865" cy="873081"/>
      </dsp:txXfrm>
    </dsp:sp>
    <dsp:sp modelId="{E3D9F2BB-652B-4DFF-96A6-190B8FA9F081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CCAD4-820B-4C91-ADB6-D92F45BFFEAC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5E7B9-9012-4BBF-91DD-CE7E59A1DDF2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Concession design based on optimum flow of preparation and servings.</a:t>
          </a:r>
        </a:p>
      </dsp:txBody>
      <dsp:txXfrm>
        <a:off x="1008409" y="3278154"/>
        <a:ext cx="5382865" cy="873081"/>
      </dsp:txXfrm>
    </dsp:sp>
    <dsp:sp modelId="{ACB6B21D-DF5F-472D-A865-C88BFDF552F2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BEC331-9DC2-4FC3-B3AA-CE6FD4BFEFA3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ED06B7-80AB-4333-A249-5B746F697B8F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Supply of All food raw materials</a:t>
          </a:r>
        </a:p>
      </dsp:txBody>
      <dsp:txXfrm>
        <a:off x="1008409" y="4369506"/>
        <a:ext cx="5382865" cy="873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4D9A4-1B9B-4913-9C0B-E0B1A380BF1D}">
      <dsp:nvSpPr>
        <dsp:cNvPr id="0" name=""/>
        <dsp:cNvSpPr/>
      </dsp:nvSpPr>
      <dsp:spPr>
        <a:xfrm>
          <a:off x="570754" y="26319"/>
          <a:ext cx="735444" cy="7354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23DF2-044A-4A44-8A75-BB9BF7576DA3}">
      <dsp:nvSpPr>
        <dsp:cNvPr id="0" name=""/>
        <dsp:cNvSpPr/>
      </dsp:nvSpPr>
      <dsp:spPr>
        <a:xfrm>
          <a:off x="725197" y="180762"/>
          <a:ext cx="426557" cy="426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AF2EF-6CB4-4B9B-B49E-FE15C00EFBE9}">
      <dsp:nvSpPr>
        <dsp:cNvPr id="0" name=""/>
        <dsp:cNvSpPr/>
      </dsp:nvSpPr>
      <dsp:spPr>
        <a:xfrm>
          <a:off x="1463793" y="263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Assisting installation and commissioning of concession equipment</a:t>
          </a:r>
        </a:p>
      </dsp:txBody>
      <dsp:txXfrm>
        <a:off x="1463793" y="26319"/>
        <a:ext cx="1733547" cy="735444"/>
      </dsp:txXfrm>
    </dsp:sp>
    <dsp:sp modelId="{99666368-4E4F-4F8E-A8E7-A44A8176F518}">
      <dsp:nvSpPr>
        <dsp:cNvPr id="0" name=""/>
        <dsp:cNvSpPr/>
      </dsp:nvSpPr>
      <dsp:spPr>
        <a:xfrm>
          <a:off x="3499398" y="26319"/>
          <a:ext cx="735444" cy="7354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645B8-FC45-44CD-9AB7-0AD88CD2AD49}">
      <dsp:nvSpPr>
        <dsp:cNvPr id="0" name=""/>
        <dsp:cNvSpPr/>
      </dsp:nvSpPr>
      <dsp:spPr>
        <a:xfrm>
          <a:off x="3653841" y="180762"/>
          <a:ext cx="426557" cy="426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86C72-5F56-4D1F-83D0-E609C6BB1C1A}">
      <dsp:nvSpPr>
        <dsp:cNvPr id="0" name=""/>
        <dsp:cNvSpPr/>
      </dsp:nvSpPr>
      <dsp:spPr>
        <a:xfrm>
          <a:off x="4392437" y="263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Training to customer’s staff on operation and maintenance of equipment.</a:t>
          </a:r>
        </a:p>
      </dsp:txBody>
      <dsp:txXfrm>
        <a:off x="4392437" y="26319"/>
        <a:ext cx="1733547" cy="735444"/>
      </dsp:txXfrm>
    </dsp:sp>
    <dsp:sp modelId="{ACBCE96D-41C3-47B9-890E-1A6B118315E8}">
      <dsp:nvSpPr>
        <dsp:cNvPr id="0" name=""/>
        <dsp:cNvSpPr/>
      </dsp:nvSpPr>
      <dsp:spPr>
        <a:xfrm>
          <a:off x="6428042" y="26319"/>
          <a:ext cx="735444" cy="73544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8DF5B-2D34-452F-8134-54AF974EF864}">
      <dsp:nvSpPr>
        <dsp:cNvPr id="0" name=""/>
        <dsp:cNvSpPr/>
      </dsp:nvSpPr>
      <dsp:spPr>
        <a:xfrm>
          <a:off x="6582485" y="180762"/>
          <a:ext cx="426557" cy="4265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61EFB-2AF7-4A86-A8F6-7DBFE5FC2BA5}">
      <dsp:nvSpPr>
        <dsp:cNvPr id="0" name=""/>
        <dsp:cNvSpPr/>
      </dsp:nvSpPr>
      <dsp:spPr>
        <a:xfrm>
          <a:off x="7321081" y="263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SOP for food preparations and recipes </a:t>
          </a:r>
        </a:p>
      </dsp:txBody>
      <dsp:txXfrm>
        <a:off x="7321081" y="26319"/>
        <a:ext cx="1733547" cy="735444"/>
      </dsp:txXfrm>
    </dsp:sp>
    <dsp:sp modelId="{0BC84494-C351-45D7-A084-D590551FC236}">
      <dsp:nvSpPr>
        <dsp:cNvPr id="0" name=""/>
        <dsp:cNvSpPr/>
      </dsp:nvSpPr>
      <dsp:spPr>
        <a:xfrm>
          <a:off x="570754" y="1343619"/>
          <a:ext cx="735444" cy="73544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E0B2C-309A-448E-8E10-8C0F679C198D}">
      <dsp:nvSpPr>
        <dsp:cNvPr id="0" name=""/>
        <dsp:cNvSpPr/>
      </dsp:nvSpPr>
      <dsp:spPr>
        <a:xfrm>
          <a:off x="725197" y="1498062"/>
          <a:ext cx="426557" cy="4265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869DC-8A92-42F0-91F9-98F3A9204A61}">
      <dsp:nvSpPr>
        <dsp:cNvPr id="0" name=""/>
        <dsp:cNvSpPr/>
      </dsp:nvSpPr>
      <dsp:spPr>
        <a:xfrm>
          <a:off x="1463793" y="13436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Periodic audit of customer’s operation (for equipment supplied by us to ensure customer’s staff follow good practices, Sop and recipes). </a:t>
          </a:r>
        </a:p>
      </dsp:txBody>
      <dsp:txXfrm>
        <a:off x="1463793" y="1343619"/>
        <a:ext cx="1733547" cy="735444"/>
      </dsp:txXfrm>
    </dsp:sp>
    <dsp:sp modelId="{49364914-A84D-4466-BEE3-03E59E424AC1}">
      <dsp:nvSpPr>
        <dsp:cNvPr id="0" name=""/>
        <dsp:cNvSpPr/>
      </dsp:nvSpPr>
      <dsp:spPr>
        <a:xfrm>
          <a:off x="3499398" y="1343619"/>
          <a:ext cx="735444" cy="73544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59F313-E42A-4161-938E-673E886611B7}">
      <dsp:nvSpPr>
        <dsp:cNvPr id="0" name=""/>
        <dsp:cNvSpPr/>
      </dsp:nvSpPr>
      <dsp:spPr>
        <a:xfrm>
          <a:off x="3653841" y="1498062"/>
          <a:ext cx="426557" cy="4265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BE73EA-F464-4B0A-80AC-B0B5CE9C8480}">
      <dsp:nvSpPr>
        <dsp:cNvPr id="0" name=""/>
        <dsp:cNvSpPr/>
      </dsp:nvSpPr>
      <dsp:spPr>
        <a:xfrm>
          <a:off x="4392437" y="13436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 going service for equipment supplied by us.</a:t>
          </a:r>
        </a:p>
      </dsp:txBody>
      <dsp:txXfrm>
        <a:off x="4392437" y="1343619"/>
        <a:ext cx="1733547" cy="735444"/>
      </dsp:txXfrm>
    </dsp:sp>
    <dsp:sp modelId="{29122BA8-FB94-4D07-B6F9-1DC0AC0E13C9}">
      <dsp:nvSpPr>
        <dsp:cNvPr id="0" name=""/>
        <dsp:cNvSpPr/>
      </dsp:nvSpPr>
      <dsp:spPr>
        <a:xfrm>
          <a:off x="6428042" y="1343619"/>
          <a:ext cx="735444" cy="73544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BDC644-6E66-42BE-B58A-1A252847CE16}">
      <dsp:nvSpPr>
        <dsp:cNvPr id="0" name=""/>
        <dsp:cNvSpPr/>
      </dsp:nvSpPr>
      <dsp:spPr>
        <a:xfrm>
          <a:off x="6582485" y="1498062"/>
          <a:ext cx="426557" cy="4265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DD3EA-F1BA-4747-AC67-14777189E826}">
      <dsp:nvSpPr>
        <dsp:cNvPr id="0" name=""/>
        <dsp:cNvSpPr/>
      </dsp:nvSpPr>
      <dsp:spPr>
        <a:xfrm>
          <a:off x="7321081" y="13436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Uninterrupted supplies of contracted food supplies.</a:t>
          </a:r>
        </a:p>
      </dsp:txBody>
      <dsp:txXfrm>
        <a:off x="7321081" y="1343619"/>
        <a:ext cx="1733547" cy="735444"/>
      </dsp:txXfrm>
    </dsp:sp>
    <dsp:sp modelId="{497F87F5-945A-41DC-8085-329B8079C1D2}">
      <dsp:nvSpPr>
        <dsp:cNvPr id="0" name=""/>
        <dsp:cNvSpPr/>
      </dsp:nvSpPr>
      <dsp:spPr>
        <a:xfrm>
          <a:off x="570754" y="2660919"/>
          <a:ext cx="735444" cy="73544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0999B-F719-480D-B5BB-1F5C4E1A1F2A}">
      <dsp:nvSpPr>
        <dsp:cNvPr id="0" name=""/>
        <dsp:cNvSpPr/>
      </dsp:nvSpPr>
      <dsp:spPr>
        <a:xfrm>
          <a:off x="725197" y="2815362"/>
          <a:ext cx="426557" cy="42655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7983B-1CE2-42B2-B074-1830B56211E6}">
      <dsp:nvSpPr>
        <dsp:cNvPr id="0" name=""/>
        <dsp:cNvSpPr/>
      </dsp:nvSpPr>
      <dsp:spPr>
        <a:xfrm>
          <a:off x="1463793" y="2660919"/>
          <a:ext cx="1733547" cy="73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On going new ideas and suggestion on expanding menus within existing scope of offerings.</a:t>
          </a:r>
        </a:p>
      </dsp:txBody>
      <dsp:txXfrm>
        <a:off x="1463793" y="2660919"/>
        <a:ext cx="1733547" cy="7354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2652A0-EBC0-4B6D-8959-5A21ADD11AB9}">
      <dsp:nvSpPr>
        <dsp:cNvPr id="0" name=""/>
        <dsp:cNvSpPr/>
      </dsp:nvSpPr>
      <dsp:spPr>
        <a:xfrm>
          <a:off x="2819" y="257194"/>
          <a:ext cx="2237149" cy="1342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Popcorn Machines and staging cabinets</a:t>
          </a:r>
        </a:p>
      </dsp:txBody>
      <dsp:txXfrm>
        <a:off x="2819" y="257194"/>
        <a:ext cx="2237149" cy="1342289"/>
      </dsp:txXfrm>
    </dsp:sp>
    <dsp:sp modelId="{02140CAC-9C27-4DD5-AB65-F49692F7DF03}">
      <dsp:nvSpPr>
        <dsp:cNvPr id="0" name=""/>
        <dsp:cNvSpPr/>
      </dsp:nvSpPr>
      <dsp:spPr>
        <a:xfrm>
          <a:off x="2463684" y="257194"/>
          <a:ext cx="2237149" cy="13422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Nachos Machines </a:t>
          </a:r>
        </a:p>
      </dsp:txBody>
      <dsp:txXfrm>
        <a:off x="2463684" y="257194"/>
        <a:ext cx="2237149" cy="1342289"/>
      </dsp:txXfrm>
    </dsp:sp>
    <dsp:sp modelId="{67903373-C006-465A-8602-C5BCFA796BE6}">
      <dsp:nvSpPr>
        <dsp:cNvPr id="0" name=""/>
        <dsp:cNvSpPr/>
      </dsp:nvSpPr>
      <dsp:spPr>
        <a:xfrm>
          <a:off x="4924548" y="257194"/>
          <a:ext cx="2237149" cy="134228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Slush Machines</a:t>
          </a:r>
        </a:p>
      </dsp:txBody>
      <dsp:txXfrm>
        <a:off x="4924548" y="257194"/>
        <a:ext cx="2237149" cy="1342289"/>
      </dsp:txXfrm>
    </dsp:sp>
    <dsp:sp modelId="{DB37F409-3334-4B34-A4D1-7FBC24F059D9}">
      <dsp:nvSpPr>
        <dsp:cNvPr id="0" name=""/>
        <dsp:cNvSpPr/>
      </dsp:nvSpPr>
      <dsp:spPr>
        <a:xfrm>
          <a:off x="7385413" y="257194"/>
          <a:ext cx="2237149" cy="134228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Crepes and waffle Machines</a:t>
          </a:r>
        </a:p>
      </dsp:txBody>
      <dsp:txXfrm>
        <a:off x="7385413" y="257194"/>
        <a:ext cx="2237149" cy="1342289"/>
      </dsp:txXfrm>
    </dsp:sp>
    <dsp:sp modelId="{B3ABDD9C-2AAB-480F-8739-94072E0D7A83}">
      <dsp:nvSpPr>
        <dsp:cNvPr id="0" name=""/>
        <dsp:cNvSpPr/>
      </dsp:nvSpPr>
      <dsp:spPr>
        <a:xfrm>
          <a:off x="1233252" y="1823198"/>
          <a:ext cx="2237149" cy="134228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Cotton candy (Cotton Candy Machines)</a:t>
          </a:r>
        </a:p>
      </dsp:txBody>
      <dsp:txXfrm>
        <a:off x="1233252" y="1823198"/>
        <a:ext cx="2237149" cy="1342289"/>
      </dsp:txXfrm>
    </dsp:sp>
    <dsp:sp modelId="{E90AD82D-8ED0-40B3-B305-6A165C64FFEB}">
      <dsp:nvSpPr>
        <dsp:cNvPr id="0" name=""/>
        <dsp:cNvSpPr/>
      </dsp:nvSpPr>
      <dsp:spPr>
        <a:xfrm>
          <a:off x="3694116" y="1823198"/>
          <a:ext cx="2237149" cy="134228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Fries and Hot dog Machines </a:t>
          </a:r>
        </a:p>
      </dsp:txBody>
      <dsp:txXfrm>
        <a:off x="3694116" y="1823198"/>
        <a:ext cx="2237149" cy="1342289"/>
      </dsp:txXfrm>
    </dsp:sp>
    <dsp:sp modelId="{229C31BD-0701-4C43-A7E4-47CCA6C4233E}">
      <dsp:nvSpPr>
        <dsp:cNvPr id="0" name=""/>
        <dsp:cNvSpPr/>
      </dsp:nvSpPr>
      <dsp:spPr>
        <a:xfrm>
          <a:off x="6164220" y="1832433"/>
          <a:ext cx="2237149" cy="134228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Gourmet Popcorn Machines </a:t>
          </a:r>
        </a:p>
      </dsp:txBody>
      <dsp:txXfrm>
        <a:off x="6164220" y="1832433"/>
        <a:ext cx="2237149" cy="13422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02FBC-AD54-4916-B952-237FCD1ABB74}">
      <dsp:nvSpPr>
        <dsp:cNvPr id="0" name=""/>
        <dsp:cNvSpPr/>
      </dsp:nvSpPr>
      <dsp:spPr>
        <a:xfrm>
          <a:off x="0" y="2323342"/>
          <a:ext cx="9625383" cy="7625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u="sng" kern="1200" dirty="0"/>
            <a:t>Popcorn </a:t>
          </a:r>
          <a:endParaRPr lang="en-US" sz="1300" kern="1200" dirty="0"/>
        </a:p>
      </dsp:txBody>
      <dsp:txXfrm>
        <a:off x="0" y="2323342"/>
        <a:ext cx="9625383" cy="411789"/>
      </dsp:txXfrm>
    </dsp:sp>
    <dsp:sp modelId="{61044F8E-00B9-4D9B-AF24-3D03E6D4A016}">
      <dsp:nvSpPr>
        <dsp:cNvPr id="0" name=""/>
        <dsp:cNvSpPr/>
      </dsp:nvSpPr>
      <dsp:spPr>
        <a:xfrm>
          <a:off x="0" y="2719880"/>
          <a:ext cx="2406345" cy="35078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Popcorn Kernels (Raw Popcorn) of best quality</a:t>
          </a:r>
        </a:p>
      </dsp:txBody>
      <dsp:txXfrm>
        <a:off x="0" y="2719880"/>
        <a:ext cx="2406345" cy="350783"/>
      </dsp:txXfrm>
    </dsp:sp>
    <dsp:sp modelId="{9EC3EBDC-F2E2-47AE-9F75-FF9D1E139252}">
      <dsp:nvSpPr>
        <dsp:cNvPr id="0" name=""/>
        <dsp:cNvSpPr/>
      </dsp:nvSpPr>
      <dsp:spPr>
        <a:xfrm>
          <a:off x="2406345" y="2719880"/>
          <a:ext cx="2406345" cy="350783"/>
        </a:xfrm>
        <a:prstGeom prst="rect">
          <a:avLst/>
        </a:prstGeom>
        <a:solidFill>
          <a:schemeClr val="accent2">
            <a:tint val="40000"/>
            <a:alpha val="90000"/>
            <a:hueOff val="543256"/>
            <a:satOff val="-1571"/>
            <a:lumOff val="-33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43256"/>
              <a:satOff val="-1571"/>
              <a:lumOff val="-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Popping Oils</a:t>
          </a:r>
        </a:p>
      </dsp:txBody>
      <dsp:txXfrm>
        <a:off x="2406345" y="2719880"/>
        <a:ext cx="2406345" cy="350783"/>
      </dsp:txXfrm>
    </dsp:sp>
    <dsp:sp modelId="{8B6AED13-106E-4810-BD8C-D53D4BD974E4}">
      <dsp:nvSpPr>
        <dsp:cNvPr id="0" name=""/>
        <dsp:cNvSpPr/>
      </dsp:nvSpPr>
      <dsp:spPr>
        <a:xfrm>
          <a:off x="4812691" y="2719880"/>
          <a:ext cx="2406345" cy="350783"/>
        </a:xfrm>
        <a:prstGeom prst="rect">
          <a:avLst/>
        </a:prstGeom>
        <a:solidFill>
          <a:schemeClr val="accent2">
            <a:tint val="40000"/>
            <a:alpha val="90000"/>
            <a:hueOff val="1086513"/>
            <a:satOff val="-3142"/>
            <a:lumOff val="-6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86513"/>
              <a:satOff val="-3142"/>
              <a:lumOff val="-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Flavors both Savory and sweet</a:t>
          </a:r>
        </a:p>
      </dsp:txBody>
      <dsp:txXfrm>
        <a:off x="4812691" y="2719880"/>
        <a:ext cx="2406345" cy="350783"/>
      </dsp:txXfrm>
    </dsp:sp>
    <dsp:sp modelId="{6DC60735-7FA4-46A2-9B0D-B44E4E94B64C}">
      <dsp:nvSpPr>
        <dsp:cNvPr id="0" name=""/>
        <dsp:cNvSpPr/>
      </dsp:nvSpPr>
      <dsp:spPr>
        <a:xfrm>
          <a:off x="7219037" y="2719880"/>
          <a:ext cx="2406345" cy="350783"/>
        </a:xfrm>
        <a:prstGeom prst="rect">
          <a:avLst/>
        </a:prstGeom>
        <a:solidFill>
          <a:schemeClr val="accent2">
            <a:tint val="40000"/>
            <a:alpha val="90000"/>
            <a:hueOff val="1629769"/>
            <a:satOff val="-4713"/>
            <a:lumOff val="-10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629769"/>
              <a:satOff val="-4713"/>
              <a:lumOff val="-1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12700" rIns="71120" bIns="12700" numCol="1" spcCol="1270" anchor="ctr" anchorCtr="0">
          <a:noAutofit/>
        </a:bodyPr>
        <a:lstStyle/>
        <a:p>
          <a:pPr marL="0" lvl="0" indent="0" algn="ctr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Popcorn Seasonings </a:t>
          </a:r>
        </a:p>
      </dsp:txBody>
      <dsp:txXfrm>
        <a:off x="7219037" y="2719880"/>
        <a:ext cx="2406345" cy="350783"/>
      </dsp:txXfrm>
    </dsp:sp>
    <dsp:sp modelId="{467CF363-70E7-49C4-BB69-13F2C3B37AB7}">
      <dsp:nvSpPr>
        <dsp:cNvPr id="0" name=""/>
        <dsp:cNvSpPr/>
      </dsp:nvSpPr>
      <dsp:spPr>
        <a:xfrm rot="10800000">
          <a:off x="0" y="1161944"/>
          <a:ext cx="9625383" cy="1172837"/>
        </a:xfrm>
        <a:prstGeom prst="upArrowCallout">
          <a:avLst/>
        </a:prstGeom>
        <a:solidFill>
          <a:schemeClr val="accent2">
            <a:hueOff val="677407"/>
            <a:satOff val="-3316"/>
            <a:lumOff val="186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Supplies includes:</a:t>
          </a:r>
          <a:endParaRPr lang="en-US" sz="1300" kern="1200"/>
        </a:p>
      </dsp:txBody>
      <dsp:txXfrm rot="10800000">
        <a:off x="0" y="1161944"/>
        <a:ext cx="9625383" cy="762074"/>
      </dsp:txXfrm>
    </dsp:sp>
    <dsp:sp modelId="{A8341807-D1B1-4BC8-9A20-9B2429479728}">
      <dsp:nvSpPr>
        <dsp:cNvPr id="0" name=""/>
        <dsp:cNvSpPr/>
      </dsp:nvSpPr>
      <dsp:spPr>
        <a:xfrm rot="10800000">
          <a:off x="0" y="545"/>
          <a:ext cx="9625383" cy="1172837"/>
        </a:xfrm>
        <a:prstGeom prst="upArrowCallout">
          <a:avLst/>
        </a:prstGeom>
        <a:solidFill>
          <a:schemeClr val="accent2">
            <a:hueOff val="1354814"/>
            <a:satOff val="-6632"/>
            <a:lumOff val="372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We are distributors of reputed supplies for food supplies for above mentioned equipment.</a:t>
          </a:r>
          <a:br>
            <a:rPr lang="en-US" sz="1300" b="1" kern="1200"/>
          </a:br>
          <a:endParaRPr lang="en-US" sz="1300" kern="1200"/>
        </a:p>
      </dsp:txBody>
      <dsp:txXfrm rot="10800000">
        <a:off x="0" y="545"/>
        <a:ext cx="9625383" cy="762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246982E-5558-4506-86FB-3F64E3F234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7A3EC-0D6C-47DC-A055-FA126FA119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7CB15-66B9-4640-80D1-0DBB73473FD8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451A6E-A962-4330-A038-99C6271E15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DFAEF-5CF1-43D7-BC96-E229123DFD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FE890-7A37-4E73-981E-7EEC5A7DC6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3578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B0400-84C7-4950-A7DA-E45D1EFC7B16}" type="datetimeFigureOut">
              <a:rPr lang="en-GB" smtClean="0"/>
              <a:t>23/09/2022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3F4A1-CE23-4E01-8C20-C4BE4486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192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88D50A62-BFED-4250-81CE-126C344C75D1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GB"/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085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A6E8C-2FD1-4350-8119-25C4720016B6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08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E05E-FAB1-4875-A707-C80C63F3D57A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816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7DE3E-1E2C-46F0-A2A4-8943C15A6431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419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81E6-463C-4850-947F-D0E5B57A362A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9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04FE1-F5CB-416D-91C0-B54287C55EC8}" type="datetime1">
              <a:rPr lang="en-GB" smtClean="0"/>
              <a:t>23/09/2022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950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407D4-18BD-4B80-9771-2B9750ECDA7D}" type="datetime1">
              <a:rPr lang="en-GB" smtClean="0"/>
              <a:t>23/09/2022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775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7B5E-0613-4984-A8B9-963A376A343E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4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5E03-4D47-44BA-A0D1-BFE0295570DD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662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B970B-3EE6-47CB-A131-AF7B82C9C56C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GB"/>
              <a:t>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41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26E56-8656-45AD-AE1B-D41859009EDE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GB"/>
              <a:t>1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31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9395-0F27-4DBA-B4C6-1349D5B73117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638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530AD-2B7B-42C7-972F-AB19F67DA3A3}" type="datetime1">
              <a:rPr lang="en-GB" smtClean="0"/>
              <a:t>23/09/2022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34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2B8F7-7F6A-40B7-A933-11F981BD4232}" type="datetime1">
              <a:rPr lang="en-GB" smtClean="0"/>
              <a:t>23/09/2022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3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D4A96-F692-40DE-9AA7-14F6AEFC1C08}" type="datetime1">
              <a:rPr lang="en-GB" smtClean="0"/>
              <a:t>23/09/2022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37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3CA2C-FB9C-4F30-A3A3-8D666C9F6FEA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2B11D-6786-42C8-AF22-82311B367184}" type="datetime1">
              <a:rPr lang="en-GB" smtClean="0"/>
              <a:t>23/09/2022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68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496A66D-E96A-46E9-970A-D3D9E4A762DB}" type="datetime1">
              <a:rPr lang="en-GB" smtClean="0"/>
              <a:t>23/09/2022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1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CC342B7-A12E-4D7E-9530-A3E05F451C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18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rspackaging.com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hyperlink" Target="http://www.mrspackaging.com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1BD7-B98F-422A-AFD6-B71C42D66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5061" y="1241266"/>
            <a:ext cx="5739133" cy="31537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One Stop Solution for Large Venues, Theme Parks, Cinemas and Sporting arenas.</a:t>
            </a:r>
            <a:br>
              <a:rPr lang="en-GB" sz="4400" dirty="0"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4400" dirty="0">
              <a:latin typeface="Algerian" panose="04020705040A02060702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2A58F0-07F4-4CCA-823A-1995ABA42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5061" y="4591665"/>
            <a:ext cx="5428551" cy="162232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lgerian" panose="04020705040A02060702" pitchFamily="82" charset="0"/>
              </a:rPr>
              <a:t>M.R.S PACKAGING LIMITED </a:t>
            </a:r>
          </a:p>
          <a:p>
            <a:r>
              <a:rPr lang="en-US" sz="2400" dirty="0">
                <a:solidFill>
                  <a:srgbClr val="FFC000"/>
                </a:solidFill>
                <a:latin typeface="Algerian" panose="04020705040A02060702" pitchFamily="82" charset="0"/>
              </a:rPr>
              <a:t>(GCC &amp; MIDDLE EAST)</a:t>
            </a:r>
            <a:endParaRPr lang="en-GB" sz="2400" dirty="0">
              <a:solidFill>
                <a:srgbClr val="FFC000"/>
              </a:solidFill>
              <a:latin typeface="Algerian" panose="04020705040A02060702" pitchFamily="82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AA2E78-3558-4AE7-981B-454CEE236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5" y="396836"/>
            <a:ext cx="4992158" cy="6058999"/>
            <a:chOff x="423335" y="396836"/>
            <a:chExt cx="4992158" cy="605899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7AC7EAC-89BA-42BF-B0B4-8ABBDEC068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5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31DA3C9-6C25-46CA-95CA-DC063BC5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170217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DA957B1E-2C0B-4D88-9ACD-2BE47C175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3545327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5E19AC-1BAE-40F6-97A9-7D5DF95B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chemeClr val="accent1"/>
                </a:solidFill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8DE2A-41DA-4771-ACF9-992339A60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" y="1812476"/>
            <a:ext cx="4960758" cy="372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16CC28-A741-3BBC-0687-C1D3CA31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5746" y="97338"/>
            <a:ext cx="810838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0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C33DB-D3F3-4B5F-AB3E-700790F00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Advanced Membrane Controls for Pop clean Elite Popper Series 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EA9991-A268-4CD4-87F3-5BE67E0E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8A439-9284-4C35-BC58-DFC6592C0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134" y="2411513"/>
            <a:ext cx="7385731" cy="422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BD3E0-8E16-4178-91B6-DD5E63501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35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23B898-BBB1-4284-984D-BBAA65E73E15}"/>
              </a:ext>
            </a:extLst>
          </p:cNvPr>
          <p:cNvSpPr/>
          <p:nvPr/>
        </p:nvSpPr>
        <p:spPr>
          <a:xfrm>
            <a:off x="1619079" y="2749158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2183-AD67-4E0F-B8A3-B4470622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Staging Cabinet (Warmer)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57BBA-BE32-45B9-A37F-93609687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80458E-2877-445D-A19E-8DFE799062E9}"/>
              </a:ext>
            </a:extLst>
          </p:cNvPr>
          <p:cNvSpPr txBox="1"/>
          <p:nvPr/>
        </p:nvSpPr>
        <p:spPr>
          <a:xfrm>
            <a:off x="1912541" y="2735962"/>
            <a:ext cx="23961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54" Main Street Elite Popcorn Staging Cabinets ‒ Triple Compartment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4E5B1-095E-4640-BD26-135C7DC7B60A}"/>
              </a:ext>
            </a:extLst>
          </p:cNvPr>
          <p:cNvSpPr/>
          <p:nvPr/>
        </p:nvSpPr>
        <p:spPr>
          <a:xfrm>
            <a:off x="4704748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EBBC44-E41C-4AC8-BA74-AC01EE39C78F}"/>
              </a:ext>
            </a:extLst>
          </p:cNvPr>
          <p:cNvSpPr/>
          <p:nvPr/>
        </p:nvSpPr>
        <p:spPr>
          <a:xfrm>
            <a:off x="7805381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ACD70-FE81-441E-9EF2-6E97FE7309BF}"/>
              </a:ext>
            </a:extLst>
          </p:cNvPr>
          <p:cNvSpPr txBox="1"/>
          <p:nvPr/>
        </p:nvSpPr>
        <p:spPr>
          <a:xfrm>
            <a:off x="4740675" y="2746992"/>
            <a:ext cx="29417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48" Main Street Elite Popcorn Staging Cabinets ‒ Triple Compartment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F6FF1-5E7A-4C68-A85E-9B7E0EBBA416}"/>
              </a:ext>
            </a:extLst>
          </p:cNvPr>
          <p:cNvSpPr txBox="1"/>
          <p:nvPr/>
        </p:nvSpPr>
        <p:spPr>
          <a:xfrm>
            <a:off x="7865534" y="2810713"/>
            <a:ext cx="28588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000" b="1" dirty="0">
                <a:solidFill>
                  <a:schemeClr val="bg1"/>
                </a:solidFill>
                <a:effectLst/>
                <a:latin typeface="Montserrat"/>
              </a:rPr>
              <a:t>Crisper – Build in Counter</a:t>
            </a:r>
          </a:p>
        </p:txBody>
      </p:sp>
      <p:pic>
        <p:nvPicPr>
          <p:cNvPr id="16" name="Picture 15" descr="A picture containing open, fresh, kitchen appliance, baked&#10;&#10;Description automatically generated">
            <a:extLst>
              <a:ext uri="{FF2B5EF4-FFF2-40B4-BE49-F238E27FC236}">
                <a16:creationId xmlns:a16="http://schemas.microsoft.com/office/drawing/2014/main" id="{E8E3A4EF-3B4D-4F86-AD0E-298D841FB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59" y="3166001"/>
            <a:ext cx="2956251" cy="287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open, fresh, kitchen appliance&#10;&#10;Description automatically generated">
            <a:extLst>
              <a:ext uri="{FF2B5EF4-FFF2-40B4-BE49-F238E27FC236}">
                <a16:creationId xmlns:a16="http://schemas.microsoft.com/office/drawing/2014/main" id="{AD46B4A5-C89A-4F13-B03B-314E3E87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79" y="3140834"/>
            <a:ext cx="2945751" cy="2900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350B9CA9-2827-46E7-B3A2-D573C69AA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877" y="3140835"/>
            <a:ext cx="2938491" cy="2900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3E20943-1542-4738-8BDC-63542556C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23B898-BBB1-4284-984D-BBAA65E73E15}"/>
              </a:ext>
            </a:extLst>
          </p:cNvPr>
          <p:cNvSpPr/>
          <p:nvPr/>
        </p:nvSpPr>
        <p:spPr>
          <a:xfrm>
            <a:off x="1619079" y="2749158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2183-AD67-4E0F-B8A3-B4470622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Staging Cabinet (Warmer)-Tabletop 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57BBA-BE32-45B9-A37F-93609687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80458E-2877-445D-A19E-8DFE799062E9}"/>
              </a:ext>
            </a:extLst>
          </p:cNvPr>
          <p:cNvSpPr txBox="1"/>
          <p:nvPr/>
        </p:nvSpPr>
        <p:spPr>
          <a:xfrm>
            <a:off x="1773536" y="2810713"/>
            <a:ext cx="253213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Bulk Popcorn Staging Cabinet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4E5B1-095E-4640-BD26-135C7DC7B60A}"/>
              </a:ext>
            </a:extLst>
          </p:cNvPr>
          <p:cNvSpPr/>
          <p:nvPr/>
        </p:nvSpPr>
        <p:spPr>
          <a:xfrm>
            <a:off x="4704748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EBBC44-E41C-4AC8-BA74-AC01EE39C78F}"/>
              </a:ext>
            </a:extLst>
          </p:cNvPr>
          <p:cNvSpPr/>
          <p:nvPr/>
        </p:nvSpPr>
        <p:spPr>
          <a:xfrm>
            <a:off x="7805381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ACD70-FE81-441E-9EF2-6E97FE7309BF}"/>
              </a:ext>
            </a:extLst>
          </p:cNvPr>
          <p:cNvSpPr txBox="1"/>
          <p:nvPr/>
        </p:nvSpPr>
        <p:spPr>
          <a:xfrm>
            <a:off x="4692678" y="2822764"/>
            <a:ext cx="2941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Staging Cabinet (36")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F6FF1-5E7A-4C68-A85E-9B7E0EBBA416}"/>
              </a:ext>
            </a:extLst>
          </p:cNvPr>
          <p:cNvSpPr txBox="1"/>
          <p:nvPr/>
        </p:nvSpPr>
        <p:spPr>
          <a:xfrm>
            <a:off x="7845223" y="2776549"/>
            <a:ext cx="285880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000" b="1" dirty="0">
                <a:solidFill>
                  <a:schemeClr val="bg1"/>
                </a:solidFill>
                <a:effectLst/>
                <a:latin typeface="Montserrat"/>
              </a:rPr>
              <a:t>Astro Popcorn Staging Cabinet - Sliding Doors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AB3C37B-8CF2-47F6-98C7-2E405BD5B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79" y="3134202"/>
            <a:ext cx="2938491" cy="294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Whiteboard&#10;&#10;Description automatically generated">
            <a:extLst>
              <a:ext uri="{FF2B5EF4-FFF2-40B4-BE49-F238E27FC236}">
                <a16:creationId xmlns:a16="http://schemas.microsoft.com/office/drawing/2014/main" id="{421B2FBD-F1D4-4025-A0E9-5044A2402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48" y="3150128"/>
            <a:ext cx="2929684" cy="2952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867A20-0E08-4888-8335-F7B01F60D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148" y="3150128"/>
            <a:ext cx="2938491" cy="2930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33245C-91C9-4211-BB6A-C23F386CF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36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D9238-20A5-4EEE-A853-E9985A82E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Season your Popcorn with amazing Seasonings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4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7ACD5-105D-4786-A3EE-FB3CFDDC7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6" name="Content Placeholder 5" descr="A picture containing food, table, plate, bowl&#10;&#10;Description automatically generated">
            <a:extLst>
              <a:ext uri="{FF2B5EF4-FFF2-40B4-BE49-F238E27FC236}">
                <a16:creationId xmlns:a16="http://schemas.microsoft.com/office/drawing/2014/main" id="{158B8DBD-B54A-40DE-B0A0-9D8496C04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7" r="-1" b="33289"/>
          <a:stretch/>
        </p:blipFill>
        <p:spPr>
          <a:xfrm>
            <a:off x="1109763" y="1735718"/>
            <a:ext cx="6443180" cy="3386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6DA940-CDAD-4159-A37C-276A2CF70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6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Oval 64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6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DE43CB-2E78-4DBF-8073-EF4F1F76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58" name="Picture 5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5BE198C-3484-4173-9D90-8BE8B25C9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66574"/>
            <a:ext cx="2626614" cy="265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Picture 5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BDBFFA9-E4C3-4905-A498-62AA59832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74034"/>
            <a:ext cx="2626614" cy="26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Picture 53" descr="A picture containing indoor&#10;&#10;Description automatically generated">
            <a:extLst>
              <a:ext uri="{FF2B5EF4-FFF2-40B4-BE49-F238E27FC236}">
                <a16:creationId xmlns:a16="http://schemas.microsoft.com/office/drawing/2014/main" id="{D77A0B16-AAB6-4E75-8306-6A230A251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876548"/>
            <a:ext cx="2626614" cy="26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3C0C2-A90D-42D9-9972-19F714AC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14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F2B34990-9E27-4667-B80B-919B16E26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6515AC77-3A32-4285-9E4B-960CB03B179A}"/>
              </a:ext>
            </a:extLst>
          </p:cNvPr>
          <p:cNvSpPr/>
          <p:nvPr/>
        </p:nvSpPr>
        <p:spPr>
          <a:xfrm>
            <a:off x="572461" y="3517849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5EA4A4E-DA89-4100-A1F5-1FA684949624}"/>
              </a:ext>
            </a:extLst>
          </p:cNvPr>
          <p:cNvSpPr/>
          <p:nvPr/>
        </p:nvSpPr>
        <p:spPr>
          <a:xfrm>
            <a:off x="3376949" y="3517849"/>
            <a:ext cx="26040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5286C2-E430-4BCF-B733-F4BAFBD08949}"/>
              </a:ext>
            </a:extLst>
          </p:cNvPr>
          <p:cNvSpPr/>
          <p:nvPr/>
        </p:nvSpPr>
        <p:spPr>
          <a:xfrm>
            <a:off x="6135413" y="3509745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2" name="Content Placeholder 51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A4ABC3-71C6-4D13-8A36-AFB5B3FC5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886406"/>
            <a:ext cx="2626614" cy="2613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3EF92FFA-652D-4246-8DC5-24CB81634788}"/>
              </a:ext>
            </a:extLst>
          </p:cNvPr>
          <p:cNvSpPr/>
          <p:nvPr/>
        </p:nvSpPr>
        <p:spPr>
          <a:xfrm>
            <a:off x="8926938" y="349409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48D97D1-88CE-4F1A-A8A0-3AB6634F3CB7}"/>
              </a:ext>
            </a:extLst>
          </p:cNvPr>
          <p:cNvSpPr txBox="1"/>
          <p:nvPr/>
        </p:nvSpPr>
        <p:spPr>
          <a:xfrm>
            <a:off x="584924" y="3532652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Caramel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97711F5-5509-425E-8464-F03FCF2B50F2}"/>
              </a:ext>
            </a:extLst>
          </p:cNvPr>
          <p:cNvSpPr txBox="1"/>
          <p:nvPr/>
        </p:nvSpPr>
        <p:spPr>
          <a:xfrm>
            <a:off x="3388225" y="3516950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Cajun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4835AF5-E899-4873-A098-0C8F8ADA286D}"/>
              </a:ext>
            </a:extLst>
          </p:cNvPr>
          <p:cNvSpPr txBox="1"/>
          <p:nvPr/>
        </p:nvSpPr>
        <p:spPr>
          <a:xfrm>
            <a:off x="6171594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Buffalo Breath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70EF3B1-EB09-4FAB-A7DF-0F93B8D70CB7}"/>
              </a:ext>
            </a:extLst>
          </p:cNvPr>
          <p:cNvSpPr txBox="1"/>
          <p:nvPr/>
        </p:nvSpPr>
        <p:spPr>
          <a:xfrm>
            <a:off x="8976749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Barbecue</a:t>
            </a:r>
          </a:p>
        </p:txBody>
      </p:sp>
    </p:spTree>
    <p:extLst>
      <p:ext uri="{BB962C8B-B14F-4D97-AF65-F5344CB8AC3E}">
        <p14:creationId xmlns:p14="http://schemas.microsoft.com/office/powerpoint/2010/main" val="266355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30525-7B91-4EBF-9BE3-997CCD5D2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C00B625-D0D9-4B03-B9F1-81E9383A6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66574"/>
            <a:ext cx="2626614" cy="265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A picture containing orange&#10;&#10;Description automatically generated">
            <a:extLst>
              <a:ext uri="{FF2B5EF4-FFF2-40B4-BE49-F238E27FC236}">
                <a16:creationId xmlns:a16="http://schemas.microsoft.com/office/drawing/2014/main" id="{3B7259D3-A401-47B9-BD78-BFF15699E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70709"/>
            <a:ext cx="2626614" cy="264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FE16A34-5134-476A-BCA0-B64111E76B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873240"/>
            <a:ext cx="2626614" cy="26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71B3C8-75C7-44E9-8C0E-EE354F704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6C2F7C0-793D-46EB-8C29-1F54C2C2C9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EB0F0EB-4D05-47DE-9EBF-20658EEF07C1}"/>
              </a:ext>
            </a:extLst>
          </p:cNvPr>
          <p:cNvSpPr/>
          <p:nvPr/>
        </p:nvSpPr>
        <p:spPr>
          <a:xfrm>
            <a:off x="572461" y="3517849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DAE180-4E1B-473D-B135-535A8EA24EEC}"/>
              </a:ext>
            </a:extLst>
          </p:cNvPr>
          <p:cNvSpPr/>
          <p:nvPr/>
        </p:nvSpPr>
        <p:spPr>
          <a:xfrm>
            <a:off x="3376949" y="3517849"/>
            <a:ext cx="26040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A558A64-8111-485D-9C8A-ED516BCF470F}"/>
              </a:ext>
            </a:extLst>
          </p:cNvPr>
          <p:cNvSpPr/>
          <p:nvPr/>
        </p:nvSpPr>
        <p:spPr>
          <a:xfrm>
            <a:off x="6135413" y="3509745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3D65FA80-6D6D-40E5-8CC0-8BF5D20CE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876548"/>
            <a:ext cx="2626614" cy="26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D6448-F576-40CE-80BF-B65E69F2805E}"/>
              </a:ext>
            </a:extLst>
          </p:cNvPr>
          <p:cNvSpPr/>
          <p:nvPr/>
        </p:nvSpPr>
        <p:spPr>
          <a:xfrm>
            <a:off x="8926938" y="349409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E91A98-BC0C-416F-AB5C-7F78F5DBF4B3}"/>
              </a:ext>
            </a:extLst>
          </p:cNvPr>
          <p:cNvSpPr txBox="1"/>
          <p:nvPr/>
        </p:nvSpPr>
        <p:spPr>
          <a:xfrm>
            <a:off x="584924" y="3532652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600" b="1" dirty="0">
                <a:solidFill>
                  <a:schemeClr val="bg1"/>
                </a:solidFill>
                <a:latin typeface="Montserrat"/>
              </a:rPr>
              <a:t>C</a:t>
            </a:r>
            <a:r>
              <a:rPr lang="en-GB" sz="1600" b="1" dirty="0" err="1">
                <a:solidFill>
                  <a:schemeClr val="bg1"/>
                </a:solidFill>
                <a:latin typeface="Montserrat"/>
              </a:rPr>
              <a:t>hurro</a:t>
            </a:r>
            <a:endParaRPr lang="en-GB" sz="1600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7CEFF6-EBEC-43C5-83C0-66DC0E523B05}"/>
              </a:ext>
            </a:extLst>
          </p:cNvPr>
          <p:cNvSpPr txBox="1"/>
          <p:nvPr/>
        </p:nvSpPr>
        <p:spPr>
          <a:xfrm>
            <a:off x="3388225" y="3516950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Cheddar Cheese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AB0607-FFC7-4A35-984C-E821129036A7}"/>
              </a:ext>
            </a:extLst>
          </p:cNvPr>
          <p:cNvSpPr txBox="1"/>
          <p:nvPr/>
        </p:nvSpPr>
        <p:spPr>
          <a:xfrm>
            <a:off x="6171594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Cincinnati Style Chili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BFA3DF-6FF3-4FD3-B456-CE5DAB0417A3}"/>
              </a:ext>
            </a:extLst>
          </p:cNvPr>
          <p:cNvSpPr txBox="1"/>
          <p:nvPr/>
        </p:nvSpPr>
        <p:spPr>
          <a:xfrm>
            <a:off x="8976749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Dill</a:t>
            </a:r>
          </a:p>
        </p:txBody>
      </p:sp>
    </p:spTree>
    <p:extLst>
      <p:ext uri="{BB962C8B-B14F-4D97-AF65-F5344CB8AC3E}">
        <p14:creationId xmlns:p14="http://schemas.microsoft.com/office/powerpoint/2010/main" val="3512910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1C318-31C9-48F8-BE3B-41968685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10" name="Picture 9" descr="A white container with a green label&#10;&#10;Description automatically generated with low confidence">
            <a:extLst>
              <a:ext uri="{FF2B5EF4-FFF2-40B4-BE49-F238E27FC236}">
                <a16:creationId xmlns:a16="http://schemas.microsoft.com/office/drawing/2014/main" id="{CE0FF507-8CDE-4820-AF7F-F6218900D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76548"/>
            <a:ext cx="2626614" cy="26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26C5E8F-951D-4094-BF5F-E0366A473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80633"/>
            <a:ext cx="2626614" cy="262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jar of food&#10;&#10;Description automatically generated with low confidence">
            <a:extLst>
              <a:ext uri="{FF2B5EF4-FFF2-40B4-BE49-F238E27FC236}">
                <a16:creationId xmlns:a16="http://schemas.microsoft.com/office/drawing/2014/main" id="{CCB8CD79-57F3-4B60-984D-1B9179561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883123"/>
            <a:ext cx="2626614" cy="262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1CDEB4-C337-45FD-A22E-D4A2747F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16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30548B7-259E-431E-B38F-927F49760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0369C27-9C3E-4855-80C2-E741C25F0C81}"/>
              </a:ext>
            </a:extLst>
          </p:cNvPr>
          <p:cNvSpPr/>
          <p:nvPr/>
        </p:nvSpPr>
        <p:spPr>
          <a:xfrm>
            <a:off x="572461" y="3517849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18E78EE-23D2-4BBB-B079-A8584E769B62}"/>
              </a:ext>
            </a:extLst>
          </p:cNvPr>
          <p:cNvSpPr/>
          <p:nvPr/>
        </p:nvSpPr>
        <p:spPr>
          <a:xfrm>
            <a:off x="3376949" y="3517849"/>
            <a:ext cx="26040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C5EEEE8-9A26-4247-A9E6-EEC25E5E600C}"/>
              </a:ext>
            </a:extLst>
          </p:cNvPr>
          <p:cNvSpPr/>
          <p:nvPr/>
        </p:nvSpPr>
        <p:spPr>
          <a:xfrm>
            <a:off x="6135413" y="3509745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picture containing bottle&#10;&#10;Description automatically generated">
            <a:extLst>
              <a:ext uri="{FF2B5EF4-FFF2-40B4-BE49-F238E27FC236}">
                <a16:creationId xmlns:a16="http://schemas.microsoft.com/office/drawing/2014/main" id="{DB9C06F7-0CFF-4E06-8FEA-4BD55279C9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902823"/>
            <a:ext cx="2626614" cy="2606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356FE5E-BB10-4A20-AD9B-A650EEE99F64}"/>
              </a:ext>
            </a:extLst>
          </p:cNvPr>
          <p:cNvSpPr/>
          <p:nvPr/>
        </p:nvSpPr>
        <p:spPr>
          <a:xfrm>
            <a:off x="8926938" y="349409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D8D271-6252-411B-8ED9-25051E2DE8B1}"/>
              </a:ext>
            </a:extLst>
          </p:cNvPr>
          <p:cNvSpPr txBox="1"/>
          <p:nvPr/>
        </p:nvSpPr>
        <p:spPr>
          <a:xfrm>
            <a:off x="584924" y="3532652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Hot Jalapeno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24D1C8-7D16-4DCD-88E2-09035CAF1EAF}"/>
              </a:ext>
            </a:extLst>
          </p:cNvPr>
          <p:cNvSpPr txBox="1"/>
          <p:nvPr/>
        </p:nvSpPr>
        <p:spPr>
          <a:xfrm>
            <a:off x="3388225" y="3516950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Garlic Parmesan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74F9C2-405F-4492-9E3B-6AA195D32A0B}"/>
              </a:ext>
            </a:extLst>
          </p:cNvPr>
          <p:cNvSpPr txBox="1"/>
          <p:nvPr/>
        </p:nvSpPr>
        <p:spPr>
          <a:xfrm>
            <a:off x="6171594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Hot Pepper Pop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456DCF-6DC8-429F-9775-1A1383705C4E}"/>
              </a:ext>
            </a:extLst>
          </p:cNvPr>
          <p:cNvSpPr txBox="1"/>
          <p:nvPr/>
        </p:nvSpPr>
        <p:spPr>
          <a:xfrm>
            <a:off x="8976749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Honey Mustard</a:t>
            </a:r>
          </a:p>
        </p:txBody>
      </p:sp>
    </p:spTree>
    <p:extLst>
      <p:ext uri="{BB962C8B-B14F-4D97-AF65-F5344CB8AC3E}">
        <p14:creationId xmlns:p14="http://schemas.microsoft.com/office/powerpoint/2010/main" val="239504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7D32A-5901-4E6E-B143-768E724A2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10" name="Picture 9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9D5E5B2-2410-4E74-8E89-EE0EB286C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66574"/>
            <a:ext cx="2626614" cy="2653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E0C70C-5BE4-43ED-8E77-95F31AEE2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70709"/>
            <a:ext cx="2626614" cy="264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Diagram&#10;&#10;Description automatically generated with low confidence">
            <a:extLst>
              <a:ext uri="{FF2B5EF4-FFF2-40B4-BE49-F238E27FC236}">
                <a16:creationId xmlns:a16="http://schemas.microsoft.com/office/drawing/2014/main" id="{2302C265-589C-48D4-9DC0-4F380F719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873240"/>
            <a:ext cx="2626614" cy="26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982DB-68C7-41B9-84FF-60F620964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17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65ACD03-494A-4171-95A2-7A9831E4FD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2D62BED-27D4-4C3D-BC03-9232D01CD05C}"/>
              </a:ext>
            </a:extLst>
          </p:cNvPr>
          <p:cNvSpPr/>
          <p:nvPr/>
        </p:nvSpPr>
        <p:spPr>
          <a:xfrm>
            <a:off x="572461" y="3517849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03C8D8-7AFA-44D7-BE85-005B166C2F2B}"/>
              </a:ext>
            </a:extLst>
          </p:cNvPr>
          <p:cNvSpPr/>
          <p:nvPr/>
        </p:nvSpPr>
        <p:spPr>
          <a:xfrm>
            <a:off x="3376949" y="3517849"/>
            <a:ext cx="26040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D6262-C604-4EB2-91AD-0EDC7C5DC2A0}"/>
              </a:ext>
            </a:extLst>
          </p:cNvPr>
          <p:cNvSpPr/>
          <p:nvPr/>
        </p:nvSpPr>
        <p:spPr>
          <a:xfrm>
            <a:off x="6135413" y="3509745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jar of food&#10;&#10;Description automatically generated with medium confidence">
            <a:extLst>
              <a:ext uri="{FF2B5EF4-FFF2-40B4-BE49-F238E27FC236}">
                <a16:creationId xmlns:a16="http://schemas.microsoft.com/office/drawing/2014/main" id="{D6667EF1-000E-41AD-8435-2C00DA6C1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879839"/>
            <a:ext cx="2626614" cy="262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5EB737C-426A-4BFE-91CB-5CF0F135BF3B}"/>
              </a:ext>
            </a:extLst>
          </p:cNvPr>
          <p:cNvSpPr/>
          <p:nvPr/>
        </p:nvSpPr>
        <p:spPr>
          <a:xfrm>
            <a:off x="8926938" y="349409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CCED84-BF41-46BA-8F80-70BC8FC802EA}"/>
              </a:ext>
            </a:extLst>
          </p:cNvPr>
          <p:cNvSpPr txBox="1"/>
          <p:nvPr/>
        </p:nvSpPr>
        <p:spPr>
          <a:xfrm>
            <a:off x="584924" y="3532652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Nach</a:t>
            </a:r>
            <a:r>
              <a:rPr lang="en-GB" sz="1600" b="1" dirty="0">
                <a:solidFill>
                  <a:schemeClr val="bg1"/>
                </a:solidFill>
                <a:latin typeface="Montserrat"/>
              </a:rPr>
              <a:t>o Cheese</a:t>
            </a:r>
            <a:endParaRPr lang="en-GB" sz="1600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D81323-42D7-4675-8073-B7ED2289A1D0}"/>
              </a:ext>
            </a:extLst>
          </p:cNvPr>
          <p:cNvSpPr txBox="1"/>
          <p:nvPr/>
        </p:nvSpPr>
        <p:spPr>
          <a:xfrm>
            <a:off x="3388225" y="3516950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Pizza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044984-C2B6-4CD1-9983-58FF3B8A9844}"/>
              </a:ext>
            </a:extLst>
          </p:cNvPr>
          <p:cNvSpPr txBox="1"/>
          <p:nvPr/>
        </p:nvSpPr>
        <p:spPr>
          <a:xfrm>
            <a:off x="6171594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Lemon Pound Cake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7489B01-8307-448E-8193-6922DF8A9D61}"/>
              </a:ext>
            </a:extLst>
          </p:cNvPr>
          <p:cNvSpPr txBox="1"/>
          <p:nvPr/>
        </p:nvSpPr>
        <p:spPr>
          <a:xfrm>
            <a:off x="8976749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Mediterranean Herb</a:t>
            </a:r>
          </a:p>
        </p:txBody>
      </p:sp>
    </p:spTree>
    <p:extLst>
      <p:ext uri="{BB962C8B-B14F-4D97-AF65-F5344CB8AC3E}">
        <p14:creationId xmlns:p14="http://schemas.microsoft.com/office/powerpoint/2010/main" val="833412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CA605C-9EFF-44E0-A97D-236094F6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2B5D58D-D536-45F5-B191-3449B75F4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0" y="869915"/>
            <a:ext cx="2626614" cy="264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A jar of food&#10;&#10;Description automatically generated with medium confidence">
            <a:extLst>
              <a:ext uri="{FF2B5EF4-FFF2-40B4-BE49-F238E27FC236}">
                <a16:creationId xmlns:a16="http://schemas.microsoft.com/office/drawing/2014/main" id="{4CB6CA75-E49F-4D22-AAD5-FF6AD6E63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98" y="874034"/>
            <a:ext cx="2626614" cy="263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bottle, indoor&#10;&#10;Description automatically generated">
            <a:extLst>
              <a:ext uri="{FF2B5EF4-FFF2-40B4-BE49-F238E27FC236}">
                <a16:creationId xmlns:a16="http://schemas.microsoft.com/office/drawing/2014/main" id="{DF8C0615-DC06-4C98-881E-B40DB2C5B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027" y="876548"/>
            <a:ext cx="2626614" cy="2633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46DFC2-A722-4AC1-A3A0-ABC7988F3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18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4FA51CD-DF0A-4D20-B3AC-E7630220D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485D146-AA6C-4228-8769-482C7F54DC77}"/>
              </a:ext>
            </a:extLst>
          </p:cNvPr>
          <p:cNvSpPr/>
          <p:nvPr/>
        </p:nvSpPr>
        <p:spPr>
          <a:xfrm>
            <a:off x="572461" y="3517849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9E053E8-306A-4E81-BBA9-B0B217DFB285}"/>
              </a:ext>
            </a:extLst>
          </p:cNvPr>
          <p:cNvSpPr/>
          <p:nvPr/>
        </p:nvSpPr>
        <p:spPr>
          <a:xfrm>
            <a:off x="3376949" y="3517849"/>
            <a:ext cx="2604063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20CB9A4-83CC-4379-9898-DE9E3CB3C797}"/>
              </a:ext>
            </a:extLst>
          </p:cNvPr>
          <p:cNvSpPr/>
          <p:nvPr/>
        </p:nvSpPr>
        <p:spPr>
          <a:xfrm>
            <a:off x="6135413" y="3509745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white container with a green label&#10;&#10;Description automatically generated with low confidence">
            <a:extLst>
              <a:ext uri="{FF2B5EF4-FFF2-40B4-BE49-F238E27FC236}">
                <a16:creationId xmlns:a16="http://schemas.microsoft.com/office/drawing/2014/main" id="{65668A24-09E4-4338-B676-4E54B4194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456" y="879839"/>
            <a:ext cx="2626614" cy="262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7DE6FAC-5F49-485B-9845-09006E6A7BB0}"/>
              </a:ext>
            </a:extLst>
          </p:cNvPr>
          <p:cNvSpPr/>
          <p:nvPr/>
        </p:nvSpPr>
        <p:spPr>
          <a:xfrm>
            <a:off x="8926938" y="349409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9866AC-73C7-4B5F-A115-A25AAFE7C08C}"/>
              </a:ext>
            </a:extLst>
          </p:cNvPr>
          <p:cNvSpPr txBox="1"/>
          <p:nvPr/>
        </p:nvSpPr>
        <p:spPr>
          <a:xfrm>
            <a:off x="467797" y="3514084"/>
            <a:ext cx="27773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Vegan Cheddar Cheese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B51BCFA-9739-49E6-B68D-717A32CA95B4}"/>
              </a:ext>
            </a:extLst>
          </p:cNvPr>
          <p:cNvSpPr txBox="1"/>
          <p:nvPr/>
        </p:nvSpPr>
        <p:spPr>
          <a:xfrm>
            <a:off x="3388225" y="3516950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Ranch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56ADA2-55B0-4D40-81E6-EF486E66982F}"/>
              </a:ext>
            </a:extLst>
          </p:cNvPr>
          <p:cNvSpPr txBox="1"/>
          <p:nvPr/>
        </p:nvSpPr>
        <p:spPr>
          <a:xfrm>
            <a:off x="6079533" y="3494358"/>
            <a:ext cx="27329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Sea Salt &amp; Black Pepper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D81132-D050-4CBD-93C9-1C50ECD1A92D}"/>
              </a:ext>
            </a:extLst>
          </p:cNvPr>
          <p:cNvSpPr txBox="1"/>
          <p:nvPr/>
        </p:nvSpPr>
        <p:spPr>
          <a:xfrm>
            <a:off x="8976749" y="3509481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Sour Cream &amp; Chives</a:t>
            </a:r>
          </a:p>
        </p:txBody>
      </p:sp>
    </p:spTree>
    <p:extLst>
      <p:ext uri="{BB962C8B-B14F-4D97-AF65-F5344CB8AC3E}">
        <p14:creationId xmlns:p14="http://schemas.microsoft.com/office/powerpoint/2010/main" val="3936598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AC87AD-DBCB-4785-85EB-52357CC98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0B1E167-7C46-49B2-81B1-85553209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7D26D0E-8E73-4C52-A25A-FA4F892FD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BD18F43C-1686-41A2-B5B7-ACCA3D0D7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600719C4-94EF-484D-B445-651DB46C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D4F6EF1C-3A3C-4A43-8589-36603CB36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ABBD1-7C33-432C-B85C-1AEF49ECB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Flavors &amp; Seasonings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86FC3D04-D481-4F6B-A4C0-95089129B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07" y="611122"/>
            <a:ext cx="2734092" cy="274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FB30024-67EB-495D-9F8E-E124903E3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72" y="584025"/>
            <a:ext cx="2753357" cy="276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3481BC-7012-48F5-8642-E151171C8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97BFF8-0118-4F28-9C07-289F417D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C7801A-78D5-48C6-BC37-511C04AB3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05E1A42-E635-4F80-9A44-EA03D1430009}"/>
              </a:ext>
            </a:extLst>
          </p:cNvPr>
          <p:cNvSpPr/>
          <p:nvPr/>
        </p:nvSpPr>
        <p:spPr>
          <a:xfrm>
            <a:off x="2487575" y="3362428"/>
            <a:ext cx="273409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790A65E-593C-4D15-A223-FE7FB21ACB73}"/>
              </a:ext>
            </a:extLst>
          </p:cNvPr>
          <p:cNvSpPr/>
          <p:nvPr/>
        </p:nvSpPr>
        <p:spPr>
          <a:xfrm>
            <a:off x="6481171" y="3358954"/>
            <a:ext cx="275335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01466D-2A4F-4591-96E4-087BA1D67F32}"/>
              </a:ext>
            </a:extLst>
          </p:cNvPr>
          <p:cNvSpPr txBox="1"/>
          <p:nvPr/>
        </p:nvSpPr>
        <p:spPr>
          <a:xfrm>
            <a:off x="2444443" y="3350047"/>
            <a:ext cx="27853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White Cheddar Cheese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70C729-7690-441C-9992-CE1776544E75}"/>
              </a:ext>
            </a:extLst>
          </p:cNvPr>
          <p:cNvSpPr txBox="1"/>
          <p:nvPr/>
        </p:nvSpPr>
        <p:spPr>
          <a:xfrm>
            <a:off x="6563415" y="3337505"/>
            <a:ext cx="26040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Wasabi</a:t>
            </a:r>
          </a:p>
        </p:txBody>
      </p:sp>
    </p:spTree>
    <p:extLst>
      <p:ext uri="{BB962C8B-B14F-4D97-AF65-F5344CB8AC3E}">
        <p14:creationId xmlns:p14="http://schemas.microsoft.com/office/powerpoint/2010/main" val="201097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Oval 11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Oval 13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AA3D3-723C-4908-943A-99323C5C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EBEBEB"/>
                </a:solidFill>
              </a:rPr>
              <a:t>Profitability of Concession Stands Measuring Success</a:t>
            </a:r>
            <a:endParaRPr lang="en-GB" sz="2800" dirty="0">
              <a:solidFill>
                <a:srgbClr val="EBEBEB"/>
              </a:solidFill>
            </a:endParaRP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BD3BD-3617-4791-A81E-741E29E20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2	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8175CF74-DC2E-40A0-B91C-1420C0BDA5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907179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56AAA857-7238-445E-8414-AF52CD959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38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Content Placeholder 5" descr="A picture containing food, dish&#10;&#10;Description automatically generated">
            <a:extLst>
              <a:ext uri="{FF2B5EF4-FFF2-40B4-BE49-F238E27FC236}">
                <a16:creationId xmlns:a16="http://schemas.microsoft.com/office/drawing/2014/main" id="{A48105E3-E718-4E98-B11B-2C6A944DA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3" r="-1" b="13770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D2895-31CE-4B40-9868-616CCA8BC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Nacho Supplies &amp; Equipment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F825AE-854E-4C26-BC1C-383187E15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467AB2-849C-4CA8-92F0-E8F9F2B2C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1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3272CA8C-C661-404E-AD0D-4AFFC33FF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7258624-C70B-4680-BFD0-D5EA2E4AD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30F01D2-34A5-4B92-899E-C9555554D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F7C3130-2558-4B10-95F9-31F9B0872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9CD0379-7946-48A0-8485-E0A15EE7A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64BD970A-CC15-412E-81C6-FECF17288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B505776-1DA0-48D1-A09B-088F57D4C1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8EEB5221-5976-490D-912E-5E1120B42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929E595E-CCE6-462C-A8BF-2D07BC726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3F4AE-3DEC-46B5-AD73-99060681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Nacho Equipment</a:t>
            </a:r>
          </a:p>
        </p:txBody>
      </p:sp>
      <p:pic>
        <p:nvPicPr>
          <p:cNvPr id="12" name="Picture 11" descr="A close-up of a box&#10;&#10;Description automatically generated with low confidence">
            <a:extLst>
              <a:ext uri="{FF2B5EF4-FFF2-40B4-BE49-F238E27FC236}">
                <a16:creationId xmlns:a16="http://schemas.microsoft.com/office/drawing/2014/main" id="{8E9E8811-6128-485E-9AF1-06BDE709D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91" y="1271919"/>
            <a:ext cx="2630737" cy="263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A picture containing text, kitchen appliance&#10;&#10;Description automatically generated">
            <a:extLst>
              <a:ext uri="{FF2B5EF4-FFF2-40B4-BE49-F238E27FC236}">
                <a16:creationId xmlns:a16="http://schemas.microsoft.com/office/drawing/2014/main" id="{82D39903-3B12-4CE0-A00E-2093913BC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577" y="1271920"/>
            <a:ext cx="2630736" cy="263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indoor, kitchenware&#10;&#10;Description automatically generated">
            <a:extLst>
              <a:ext uri="{FF2B5EF4-FFF2-40B4-BE49-F238E27FC236}">
                <a16:creationId xmlns:a16="http://schemas.microsoft.com/office/drawing/2014/main" id="{BF840B32-914E-4FFE-B144-C49B4D9FD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80" y="1258573"/>
            <a:ext cx="2642495" cy="2655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4011438-3479-432A-ACFE-FB7FEBD8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B50065-721E-4A8A-8E08-33412EFA3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21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F829AB-6DAC-4913-9716-3450F3B46511}"/>
              </a:ext>
            </a:extLst>
          </p:cNvPr>
          <p:cNvSpPr/>
          <p:nvPr/>
        </p:nvSpPr>
        <p:spPr>
          <a:xfrm>
            <a:off x="1421192" y="88924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2CA085F-1EEA-4C5B-90B3-C30CB36F1A1F}"/>
              </a:ext>
            </a:extLst>
          </p:cNvPr>
          <p:cNvSpPr/>
          <p:nvPr/>
        </p:nvSpPr>
        <p:spPr>
          <a:xfrm>
            <a:off x="4462577" y="88924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8C81669-CF9E-4B09-91B3-D656CD7012CE}"/>
              </a:ext>
            </a:extLst>
          </p:cNvPr>
          <p:cNvSpPr/>
          <p:nvPr/>
        </p:nvSpPr>
        <p:spPr>
          <a:xfrm>
            <a:off x="7512351" y="861526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747A8D-3DF4-4CF6-A5A8-39CF0AD95258}"/>
              </a:ext>
            </a:extLst>
          </p:cNvPr>
          <p:cNvSpPr txBox="1"/>
          <p:nvPr/>
        </p:nvSpPr>
        <p:spPr>
          <a:xfrm>
            <a:off x="1992749" y="900335"/>
            <a:ext cx="1585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Twin Warmer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097EBB0-A8C8-4F35-956A-68639708F946}"/>
              </a:ext>
            </a:extLst>
          </p:cNvPr>
          <p:cNvSpPr txBox="1"/>
          <p:nvPr/>
        </p:nvSpPr>
        <p:spPr>
          <a:xfrm>
            <a:off x="4716951" y="900442"/>
            <a:ext cx="2184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Bulk Nacho Warmer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EB08471-45A5-4B8A-8D75-491D5E321E8C}"/>
              </a:ext>
            </a:extLst>
          </p:cNvPr>
          <p:cNvSpPr txBox="1"/>
          <p:nvPr/>
        </p:nvSpPr>
        <p:spPr>
          <a:xfrm>
            <a:off x="7586499" y="861526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b="1" dirty="0">
                <a:solidFill>
                  <a:schemeClr val="bg1"/>
                </a:solidFill>
                <a:latin typeface="Montserrat"/>
              </a:rPr>
              <a:t>Round Heated Well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12B4E04-E46B-4AA1-86A4-47319F8CF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11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37C352-5279-4E63-8473-7A62BA86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Nacho Supplies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0133ED-30BE-469C-B4A1-ED430B411A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8" r="3" b="322"/>
          <a:stretch/>
        </p:blipFill>
        <p:spPr>
          <a:xfrm>
            <a:off x="533663" y="1828800"/>
            <a:ext cx="2626614" cy="214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303300-7F80-4EFE-AC05-ABA782A52C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" r="3" b="12754"/>
          <a:stretch/>
        </p:blipFill>
        <p:spPr>
          <a:xfrm>
            <a:off x="3256055" y="1828774"/>
            <a:ext cx="2626614" cy="214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1840B3-EB7F-49F7-9D50-49EB691EF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5" r="3" b="7904"/>
          <a:stretch/>
        </p:blipFill>
        <p:spPr>
          <a:xfrm>
            <a:off x="6008733" y="1828774"/>
            <a:ext cx="2626614" cy="214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C2DE44-8A82-4B30-926F-07D4A9DA0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r="3" b="5360"/>
          <a:stretch/>
        </p:blipFill>
        <p:spPr>
          <a:xfrm>
            <a:off x="8761411" y="1813931"/>
            <a:ext cx="2626614" cy="2144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C335D-BF26-4804-A89D-8DF6867F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22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B21B07-AA9A-4977-8D78-158590789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CF4D27-F223-4145-9729-20AB22E8DDF1}"/>
              </a:ext>
            </a:extLst>
          </p:cNvPr>
          <p:cNvSpPr/>
          <p:nvPr/>
        </p:nvSpPr>
        <p:spPr>
          <a:xfrm>
            <a:off x="533664" y="1453948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81F9C06-E150-4DB7-B6F7-27C382F54D18}"/>
              </a:ext>
            </a:extLst>
          </p:cNvPr>
          <p:cNvSpPr/>
          <p:nvPr/>
        </p:nvSpPr>
        <p:spPr>
          <a:xfrm>
            <a:off x="3251293" y="1446818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E7F484B-551E-41B0-8219-964CDCAD74B3}"/>
              </a:ext>
            </a:extLst>
          </p:cNvPr>
          <p:cNvSpPr/>
          <p:nvPr/>
        </p:nvSpPr>
        <p:spPr>
          <a:xfrm>
            <a:off x="6015876" y="1445158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CE7CAD-BB25-40EF-B755-F46A711B616F}"/>
              </a:ext>
            </a:extLst>
          </p:cNvPr>
          <p:cNvSpPr/>
          <p:nvPr/>
        </p:nvSpPr>
        <p:spPr>
          <a:xfrm>
            <a:off x="8761411" y="1427942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53E4883-B002-4302-A67F-A16717960F42}"/>
              </a:ext>
            </a:extLst>
          </p:cNvPr>
          <p:cNvSpPr txBox="1"/>
          <p:nvPr/>
        </p:nvSpPr>
        <p:spPr>
          <a:xfrm>
            <a:off x="567711" y="1465912"/>
            <a:ext cx="2843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effectLst/>
                <a:latin typeface="Montserrat"/>
              </a:rPr>
              <a:t>Thick </a:t>
            </a:r>
            <a:r>
              <a:rPr lang="en-US" sz="1600" b="1" dirty="0">
                <a:solidFill>
                  <a:schemeClr val="bg1"/>
                </a:solidFill>
                <a:latin typeface="Montserrat"/>
              </a:rPr>
              <a:t>N’ Chunky Salsa</a:t>
            </a:r>
            <a:endParaRPr lang="en-GB" sz="1600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BCA9CC-2F4C-47EC-B354-39C273A741E4}"/>
              </a:ext>
            </a:extLst>
          </p:cNvPr>
          <p:cNvSpPr txBox="1"/>
          <p:nvPr/>
        </p:nvSpPr>
        <p:spPr>
          <a:xfrm>
            <a:off x="3224756" y="1441603"/>
            <a:ext cx="29011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/>
              </a:rPr>
              <a:t>Cheddar Cheese Sauce</a:t>
            </a:r>
            <a:endParaRPr lang="en-GB" sz="1600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8A18A6-07F6-40ED-B1BB-DD9FE74B24FF}"/>
              </a:ext>
            </a:extLst>
          </p:cNvPr>
          <p:cNvSpPr txBox="1"/>
          <p:nvPr/>
        </p:nvSpPr>
        <p:spPr>
          <a:xfrm>
            <a:off x="6226001" y="1435134"/>
            <a:ext cx="2396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/>
              </a:rPr>
              <a:t>Jalapenos Slices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C5D40F-B81D-4219-8574-1E5C553D4E22}"/>
              </a:ext>
            </a:extLst>
          </p:cNvPr>
          <p:cNvSpPr txBox="1"/>
          <p:nvPr/>
        </p:nvSpPr>
        <p:spPr>
          <a:xfrm>
            <a:off x="8991904" y="1435134"/>
            <a:ext cx="2396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ontserrat"/>
              </a:rPr>
              <a:t>Senorah Nachos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72405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Content Placeholder 5" descr="A picture containing food, beverage, fruit drink, smoothie&#10;&#10;Description automatically generated">
            <a:extLst>
              <a:ext uri="{FF2B5EF4-FFF2-40B4-BE49-F238E27FC236}">
                <a16:creationId xmlns:a16="http://schemas.microsoft.com/office/drawing/2014/main" id="{E1D6E822-A408-41CF-8C18-C4D55626C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1" r="-1" b="19089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5F4F8-C835-4697-9300-4E7F93CD7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Slush Supplies &amp; Equipment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58F51-5F8D-41AE-94EC-183D8DA7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DD51986-EC54-4980-AD98-309E52739C18}"/>
              </a:ext>
            </a:extLst>
          </p:cNvPr>
          <p:cNvSpPr txBox="1">
            <a:spLocks/>
          </p:cNvSpPr>
          <p:nvPr/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endParaRPr lang="en-US" b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4C67D0-8ABC-4C3D-B433-C6F1438C0B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35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B84A4-A0CA-4D47-8044-2439AAA4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Slush Machine</a:t>
            </a:r>
            <a:endParaRPr lang="en-GB" dirty="0">
              <a:latin typeface="Algerian" panose="04020705040A020607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F8413-1393-460D-8725-6376A98E2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1" r="11756" b="1"/>
          <a:stretch/>
        </p:blipFill>
        <p:spPr>
          <a:xfrm>
            <a:off x="2491740" y="3016090"/>
            <a:ext cx="29975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DA4C3C-729C-48D9-952D-481D656E3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 r="10355" b="1"/>
          <a:stretch/>
        </p:blipFill>
        <p:spPr>
          <a:xfrm>
            <a:off x="6434866" y="3016090"/>
            <a:ext cx="29975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0C74FB-A8B0-48C9-B93E-3DA971E3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24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47B230-6244-4992-AF3E-030B1311F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284522-BDD3-456C-B351-9641E3698DF2}"/>
              </a:ext>
            </a:extLst>
          </p:cNvPr>
          <p:cNvSpPr/>
          <p:nvPr/>
        </p:nvSpPr>
        <p:spPr>
          <a:xfrm>
            <a:off x="2491739" y="2646758"/>
            <a:ext cx="2997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F8E01A0-6720-4F5A-9A24-92002E2A5035}"/>
              </a:ext>
            </a:extLst>
          </p:cNvPr>
          <p:cNvSpPr/>
          <p:nvPr/>
        </p:nvSpPr>
        <p:spPr>
          <a:xfrm>
            <a:off x="6434867" y="2646758"/>
            <a:ext cx="2997537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F439EB-96E7-44A2-B6AB-4C8E1A07685E}"/>
              </a:ext>
            </a:extLst>
          </p:cNvPr>
          <p:cNvSpPr txBox="1"/>
          <p:nvPr/>
        </p:nvSpPr>
        <p:spPr>
          <a:xfrm>
            <a:off x="2759596" y="2646758"/>
            <a:ext cx="29144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Two Compartment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A9E04C-E8FB-41C4-A5D1-415022D74A99}"/>
              </a:ext>
            </a:extLst>
          </p:cNvPr>
          <p:cNvSpPr txBox="1"/>
          <p:nvPr/>
        </p:nvSpPr>
        <p:spPr>
          <a:xfrm>
            <a:off x="6606001" y="2635563"/>
            <a:ext cx="2997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Three Compartment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9378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81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A37638-B2E7-4970-925D-116D9D05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24" y="4725573"/>
            <a:ext cx="10893095" cy="11749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91440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bg1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Slush Mix: </a:t>
            </a:r>
            <a:br>
              <a:rPr lang="en-US" b="1" dirty="0">
                <a:solidFill>
                  <a:schemeClr val="bg1"/>
                </a:solidFill>
                <a:effectLst/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Choice of 100% Fruit based slush mixes.</a:t>
            </a: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D0DD44C9-19A9-4E3D-B079-237F3E77E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r="915" b="-4"/>
          <a:stretch/>
        </p:blipFill>
        <p:spPr>
          <a:xfrm>
            <a:off x="608922" y="1497357"/>
            <a:ext cx="2626614" cy="2144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7059A6-1AC2-4108-A091-F5F3D865A9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r="2040" b="-4"/>
          <a:stretch/>
        </p:blipFill>
        <p:spPr>
          <a:xfrm>
            <a:off x="3376949" y="1497358"/>
            <a:ext cx="2626614" cy="214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3D6CB2-F413-483C-87D1-09B718750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r="-4" b="-4"/>
          <a:stretch/>
        </p:blipFill>
        <p:spPr>
          <a:xfrm>
            <a:off x="6166498" y="1500864"/>
            <a:ext cx="2626614" cy="214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A57F2D-D2E4-4BCF-BDED-8BB31A8761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" r="2457" b="-4"/>
          <a:stretch/>
        </p:blipFill>
        <p:spPr>
          <a:xfrm>
            <a:off x="8947100" y="1500841"/>
            <a:ext cx="2626614" cy="2144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D99D-0AD3-4198-87CC-C495941F1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25	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60D401-61C9-43AE-92BF-36C325186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9D0356-281B-44D0-BEF0-E09F84A7A9E7}"/>
              </a:ext>
            </a:extLst>
          </p:cNvPr>
          <p:cNvSpPr/>
          <p:nvPr/>
        </p:nvSpPr>
        <p:spPr>
          <a:xfrm>
            <a:off x="608922" y="1111826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37B975-23C6-48C3-8738-DC21E45A48B6}"/>
              </a:ext>
            </a:extLst>
          </p:cNvPr>
          <p:cNvSpPr/>
          <p:nvPr/>
        </p:nvSpPr>
        <p:spPr>
          <a:xfrm>
            <a:off x="3366640" y="1111826"/>
            <a:ext cx="263692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2DCFB8-408F-415B-A74C-3D261A06BCC5}"/>
              </a:ext>
            </a:extLst>
          </p:cNvPr>
          <p:cNvSpPr/>
          <p:nvPr/>
        </p:nvSpPr>
        <p:spPr>
          <a:xfrm>
            <a:off x="6171861" y="1123433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7251B1-9411-4510-A5E1-4C2803B9557B}"/>
              </a:ext>
            </a:extLst>
          </p:cNvPr>
          <p:cNvSpPr/>
          <p:nvPr/>
        </p:nvSpPr>
        <p:spPr>
          <a:xfrm>
            <a:off x="8956464" y="1101604"/>
            <a:ext cx="262661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2BCF3E-9F6D-4438-A745-A297050BFD79}"/>
              </a:ext>
            </a:extLst>
          </p:cNvPr>
          <p:cNvSpPr txBox="1"/>
          <p:nvPr/>
        </p:nvSpPr>
        <p:spPr>
          <a:xfrm>
            <a:off x="1257649" y="1119927"/>
            <a:ext cx="1951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Strawberry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5D87939-7E19-47A5-9AA1-46B6C7630A55}"/>
              </a:ext>
            </a:extLst>
          </p:cNvPr>
          <p:cNvSpPr txBox="1"/>
          <p:nvPr/>
        </p:nvSpPr>
        <p:spPr>
          <a:xfrm>
            <a:off x="4125635" y="1111826"/>
            <a:ext cx="11727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Orange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7795A9-2430-4397-BBD4-382F348BADB2}"/>
              </a:ext>
            </a:extLst>
          </p:cNvPr>
          <p:cNvSpPr txBox="1"/>
          <p:nvPr/>
        </p:nvSpPr>
        <p:spPr>
          <a:xfrm>
            <a:off x="6508458" y="1119878"/>
            <a:ext cx="2626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Pink Lemonade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368ABF-350B-47CD-933C-27611EF74231}"/>
              </a:ext>
            </a:extLst>
          </p:cNvPr>
          <p:cNvSpPr txBox="1"/>
          <p:nvPr/>
        </p:nvSpPr>
        <p:spPr>
          <a:xfrm>
            <a:off x="9135072" y="1113943"/>
            <a:ext cx="2626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/>
                <a:latin typeface="Montserrat"/>
              </a:rPr>
              <a:t>Blue Raspberry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31841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D53692-F38B-4C65-9AE5-F67733A65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r="-1" b="9111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905693-AC8B-44F2-8857-37191B68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Cotton Candy Supplies &amp; Machine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A0C5A4-D8C3-4366-AAF4-B47B3C1FB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19EC0B-7E58-4C63-AC15-27E384C066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2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AC87AD-DBCB-4785-85EB-52357CC98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0B1E167-7C46-49B2-81B1-85553209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D26D0E-8E73-4C52-A25A-FA4F892FD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BD18F43C-1686-41A2-B5B7-ACCA3D0D7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00719C4-94EF-484D-B445-651DB46CA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D4F6EF1C-3A3C-4A43-8589-36603CB36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5F003D-F049-480A-BA84-CFE96E2E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Cotton Candy Machine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EC799-3BFC-4AD6-B46E-2B1719B588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225" y="1143000"/>
            <a:ext cx="2770749" cy="277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47E76-107C-4F6F-8E8C-3E1837AA5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2662" y="1143000"/>
            <a:ext cx="2654707" cy="2681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93481BC-7012-48F5-8642-E151171C8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003B4-BD56-419D-A01E-38C160DE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27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1D8CD8-CEEE-4853-839D-0B76B7E73183}"/>
              </a:ext>
            </a:extLst>
          </p:cNvPr>
          <p:cNvSpPr/>
          <p:nvPr/>
        </p:nvSpPr>
        <p:spPr>
          <a:xfrm>
            <a:off x="2247191" y="766071"/>
            <a:ext cx="2770749" cy="371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0582AD-E706-4062-9B4D-3C63C57F88AE}"/>
              </a:ext>
            </a:extLst>
          </p:cNvPr>
          <p:cNvSpPr/>
          <p:nvPr/>
        </p:nvSpPr>
        <p:spPr>
          <a:xfrm>
            <a:off x="6675629" y="784917"/>
            <a:ext cx="2641740" cy="35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15FD91F-A0D8-4460-A49D-77E16C5A265A}"/>
              </a:ext>
            </a:extLst>
          </p:cNvPr>
          <p:cNvSpPr txBox="1"/>
          <p:nvPr/>
        </p:nvSpPr>
        <p:spPr>
          <a:xfrm>
            <a:off x="7219580" y="832937"/>
            <a:ext cx="21449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Montserrat"/>
              </a:rPr>
              <a:t>COTTON CANDY CART </a:t>
            </a:r>
            <a:endParaRPr lang="en-GB" sz="11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6703A1-2E11-482D-ABD2-CC2FC9DA5F65}"/>
              </a:ext>
            </a:extLst>
          </p:cNvPr>
          <p:cNvSpPr txBox="1"/>
          <p:nvPr/>
        </p:nvSpPr>
        <p:spPr>
          <a:xfrm>
            <a:off x="2717395" y="820605"/>
            <a:ext cx="214495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Montserrat"/>
              </a:rPr>
              <a:t>COTTON</a:t>
            </a:r>
            <a:r>
              <a:rPr lang="en-US" sz="1100" dirty="0"/>
              <a:t> </a:t>
            </a:r>
            <a:r>
              <a:rPr lang="en-US" sz="1100" b="1" dirty="0">
                <a:solidFill>
                  <a:schemeClr val="bg1"/>
                </a:solidFill>
                <a:latin typeface="Montserrat"/>
              </a:rPr>
              <a:t>CANDY MACHINE</a:t>
            </a:r>
            <a:endParaRPr lang="en-GB" sz="1100" b="1" dirty="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033FC6A-A78C-499A-A80A-CE393B28A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52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A2FC4F8C-DCFB-41A7-9587-B6E49A204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B8134D-DAA6-44DB-9A7B-8D5B04711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5AD0F1C-BC8E-4CB4-BAC4-8F33C36F6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81087E9-D266-4B08-AAB1-F7439DF652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4A2B069-C853-43DD-8CC0-7CE6F331A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DDD86E2-5424-44EC-A189-3E2DDD38DD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F8CFC5E-B977-45D3-A7A8-A4EDF8C88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A347F91F-7A0C-4FD7-AC29-DCAF67A2E5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FD264AA-C656-4350-AD8E-3E13639C0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6533F3-7BCB-40EA-8103-9B054738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3178260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dirty="0">
                <a:latin typeface="Algerian" panose="04020705040A02060702" pitchFamily="82" charset="0"/>
              </a:rPr>
              <a:t>Cotton Candy </a:t>
            </a:r>
            <a:r>
              <a:rPr lang="en-US" sz="3300" dirty="0" err="1">
                <a:latin typeface="Algerian" panose="04020705040A02060702" pitchFamily="82" charset="0"/>
              </a:rPr>
              <a:t>Flossine</a:t>
            </a:r>
            <a:endParaRPr lang="en-US" sz="3300" dirty="0">
              <a:latin typeface="Algerian" panose="04020705040A02060702" pitchFamily="8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E58A6-5EC3-45B4-B7AA-C1BF3AC0E224}"/>
              </a:ext>
            </a:extLst>
          </p:cNvPr>
          <p:cNvSpPr txBox="1"/>
          <p:nvPr/>
        </p:nvSpPr>
        <p:spPr>
          <a:xfrm>
            <a:off x="1154955" y="2120900"/>
            <a:ext cx="3133726" cy="389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Blue Raspberry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Strawberry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Cherry  Red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Vanilla Pink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Orange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bg1"/>
                </a:solidFill>
              </a:rPr>
              <a:t>Banana Flossine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solidFill>
                <a:schemeClr val="bg1"/>
              </a:solidFill>
            </a:endParaRP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BE50EF-1365-4D4B-A615-9643892F0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818" y="803751"/>
            <a:ext cx="3740979" cy="525049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4EF29AB-620C-4783-9B23-EACEB54D7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DD5C6C-1199-463E-9EE4-B822CE6EB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1" i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28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6A271FC-B5D8-4FC6-8E30-7E6D52DAD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1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9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5" name="Rectangle 36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38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2A3AD05-165D-4011-90FD-E6C26AEFC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 r="-1" b="6066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2BCF0BD8-CE98-4965-8756-1F99E2B0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Crepe, Waffle &amp; Pancake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7C172-0E1B-4E32-940A-EF4A4FC36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93FAF21-AE0C-4125-8E6A-39B71A2D1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67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82CCCE-534D-4FC6-BF2B-9BEA2F2BB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664B74-EEBB-416C-9D86-AE1FECC02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000483-C30E-42A1-8569-E1DE1F55B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5ACD7E0-6D9A-4803-8B9B-D4602DC48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38E92D-87E7-4B27-AD36-0E133005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5713412" y="402165"/>
            <a:ext cx="6055253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6D0B958C-B82E-4F4B-945B-6B038D655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229377" y="2801721"/>
            <a:ext cx="6053670" cy="12545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18F3B2A-BB9B-4FB6-B8A5-2A8E5DB93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9F678-20E9-4B2E-887C-1A5B47514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Our Services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164AEF-861B-41D1-9ED5-B81051DA7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A5921E-7E00-48A0-9289-C3F017F70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28538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A3B5C64-D951-491B-8864-4015CB562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D6F838-DEEB-4BEE-B41C-221240F81F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9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80DC17-99D1-4C37-9985-3297E053C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8344AF-6E72-42A9-BF61-B3D1DE05E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2FD81F-F1CE-40AF-87EA-52F0A29AC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C6CEA1-1B37-4177-B194-1F10E9BC38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EC9221-9AAF-4F97-BF61-C72FA1A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C092A67-DBE9-4A6B-8E33-87049C123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963AD03-9796-43D5-BDE3-E25CE5D6C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3525956A-788A-4EA1-8634-5C45B1892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4117124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77D95C09-BE39-4536-90C1-E1CD6B07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0"/>
            <a:ext cx="11277600" cy="4533900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63735F1F-E6C3-4BC4-86A0-64EC5D8F0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12957-8B29-4DC4-90E5-DFB054D35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75" y="4517136"/>
            <a:ext cx="10893095" cy="1174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Crepe, Waffle &amp; Pancake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EA79F2-E1AE-4D1F-B4BB-74B80BC09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6" y="1693395"/>
            <a:ext cx="1862421" cy="229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microphone on a stand&#10;&#10;Description automatically generated with low confidence">
            <a:extLst>
              <a:ext uri="{FF2B5EF4-FFF2-40B4-BE49-F238E27FC236}">
                <a16:creationId xmlns:a16="http://schemas.microsoft.com/office/drawing/2014/main" id="{FD5877CB-0F61-48BF-8182-F8DDBC10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95" y="1693395"/>
            <a:ext cx="2323581" cy="2313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couple of black pans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FA47070-B425-48C9-8F35-F89E2525F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21" y="1699008"/>
            <a:ext cx="3453552" cy="231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C0748-4E6F-450F-A958-AB88FAB8E4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15" y="1689946"/>
            <a:ext cx="3761848" cy="232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BBC818E7-F4C5-46A9-8ADC-EDB1DF3AE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77E2A-F229-4C31-9EE1-58FEFFC35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30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7573B2-F282-4480-8856-1EBB5BF81A2B}"/>
              </a:ext>
            </a:extLst>
          </p:cNvPr>
          <p:cNvSpPr/>
          <p:nvPr/>
        </p:nvSpPr>
        <p:spPr>
          <a:xfrm>
            <a:off x="309283" y="1309135"/>
            <a:ext cx="186242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094A5F-A1AA-42C8-B463-79BB95AC27CB}"/>
              </a:ext>
            </a:extLst>
          </p:cNvPr>
          <p:cNvSpPr/>
          <p:nvPr/>
        </p:nvSpPr>
        <p:spPr>
          <a:xfrm>
            <a:off x="2315239" y="1305912"/>
            <a:ext cx="231343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128A05-6008-4996-8ED4-02C844B3C60C}"/>
              </a:ext>
            </a:extLst>
          </p:cNvPr>
          <p:cNvSpPr/>
          <p:nvPr/>
        </p:nvSpPr>
        <p:spPr>
          <a:xfrm>
            <a:off x="4755322" y="1299050"/>
            <a:ext cx="345355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BAB0A0-2D60-4B76-BDEF-2EE13E6383B8}"/>
              </a:ext>
            </a:extLst>
          </p:cNvPr>
          <p:cNvSpPr txBox="1"/>
          <p:nvPr/>
        </p:nvSpPr>
        <p:spPr>
          <a:xfrm>
            <a:off x="2816040" y="1363510"/>
            <a:ext cx="18126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100" b="1" dirty="0">
                <a:solidFill>
                  <a:schemeClr val="bg1"/>
                </a:solidFill>
                <a:latin typeface="Montserrat"/>
              </a:rPr>
              <a:t>WAFFLE BAKER</a:t>
            </a:r>
            <a:endParaRPr lang="en-GB" sz="11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4393C7-070B-4CEA-B04C-F4F58A34569C}"/>
              </a:ext>
            </a:extLst>
          </p:cNvPr>
          <p:cNvSpPr txBox="1"/>
          <p:nvPr/>
        </p:nvSpPr>
        <p:spPr>
          <a:xfrm>
            <a:off x="328003" y="1286053"/>
            <a:ext cx="1923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100" b="1" dirty="0">
                <a:solidFill>
                  <a:schemeClr val="bg1"/>
                </a:solidFill>
                <a:latin typeface="Montserrat"/>
              </a:rPr>
              <a:t>WAFFLE ON STICK MACHINE</a:t>
            </a:r>
            <a:endParaRPr lang="en-GB" sz="11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46D3B5-0D00-4676-A227-096B3F699FF7}"/>
              </a:ext>
            </a:extLst>
          </p:cNvPr>
          <p:cNvSpPr txBox="1"/>
          <p:nvPr/>
        </p:nvSpPr>
        <p:spPr>
          <a:xfrm>
            <a:off x="5661546" y="1340681"/>
            <a:ext cx="213500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100" b="1" dirty="0">
                <a:solidFill>
                  <a:schemeClr val="bg1"/>
                </a:solidFill>
                <a:latin typeface="Montserrat"/>
              </a:rPr>
              <a:t>CREPE MACHINE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ECAACAF-E4C5-4853-B02F-10FC9103859B}"/>
              </a:ext>
            </a:extLst>
          </p:cNvPr>
          <p:cNvSpPr/>
          <p:nvPr/>
        </p:nvSpPr>
        <p:spPr>
          <a:xfrm>
            <a:off x="8300151" y="1304731"/>
            <a:ext cx="375261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18B9D4-6A5A-4D46-A299-0C3320A8D05A}"/>
              </a:ext>
            </a:extLst>
          </p:cNvPr>
          <p:cNvSpPr txBox="1"/>
          <p:nvPr/>
        </p:nvSpPr>
        <p:spPr>
          <a:xfrm>
            <a:off x="9244417" y="1349712"/>
            <a:ext cx="24903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100" b="1" dirty="0">
                <a:solidFill>
                  <a:schemeClr val="bg1"/>
                </a:solidFill>
                <a:latin typeface="Montserrat"/>
              </a:rPr>
              <a:t>PANCAKE MACHINE 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48C264-DF96-40D1-8CA3-56854B2CBF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1847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F0B0C38-1259-4AEC-B522-265C67B7E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920FA7-F746-4E88-8DF5-E0F327F87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928A430-0B4B-469C-A5BF-259B1B882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14068A5-EB61-44D9-8AEE-2053AB6DC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A83CADC-6A30-4966-97A2-7890A1BAEB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E8B22A6D-1F5E-4819-9D42-B2DB82B6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9A1B461-788F-4C1B-B9FD-00230048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FD9939-E446-40D7-AF23-2B53A94C2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8140BB2-E6F5-4602-996A-64AC6E554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4E596CDF-90CB-4D55-84C6-D0AD3EB30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" name="Freeform 18">
            <a:extLst>
              <a:ext uri="{FF2B5EF4-FFF2-40B4-BE49-F238E27FC236}">
                <a16:creationId xmlns:a16="http://schemas.microsoft.com/office/drawing/2014/main" id="{D2C1E002-F86B-4177-AEDE-AA6E3160A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800000">
            <a:off x="457200" y="794"/>
            <a:ext cx="11277600" cy="4395812"/>
          </a:xfrm>
          <a:custGeom>
            <a:avLst/>
            <a:gdLst>
              <a:gd name="connsiteX0" fmla="*/ 11277600 w 11277600"/>
              <a:gd name="connsiteY0" fmla="*/ 4395812 h 4395812"/>
              <a:gd name="connsiteX1" fmla="*/ 0 w 11277600"/>
              <a:gd name="connsiteY1" fmla="*/ 4395812 h 4395812"/>
              <a:gd name="connsiteX2" fmla="*/ 0 w 11277600"/>
              <a:gd name="connsiteY2" fmla="*/ 0 h 4395812"/>
              <a:gd name="connsiteX3" fmla="*/ 66675 w 11277600"/>
              <a:gd name="connsiteY3" fmla="*/ 9525 h 4395812"/>
              <a:gd name="connsiteX4" fmla="*/ 261938 w 11277600"/>
              <a:gd name="connsiteY4" fmla="*/ 36513 h 4395812"/>
              <a:gd name="connsiteX5" fmla="*/ 403225 w 11277600"/>
              <a:gd name="connsiteY5" fmla="*/ 55563 h 4395812"/>
              <a:gd name="connsiteX6" fmla="*/ 573088 w 11277600"/>
              <a:gd name="connsiteY6" fmla="*/ 76200 h 4395812"/>
              <a:gd name="connsiteX7" fmla="*/ 773112 w 11277600"/>
              <a:gd name="connsiteY7" fmla="*/ 100013 h 4395812"/>
              <a:gd name="connsiteX8" fmla="*/ 995362 w 11277600"/>
              <a:gd name="connsiteY8" fmla="*/ 125413 h 4395812"/>
              <a:gd name="connsiteX9" fmla="*/ 1246188 w 11277600"/>
              <a:gd name="connsiteY9" fmla="*/ 152400 h 4395812"/>
              <a:gd name="connsiteX10" fmla="*/ 1519238 w 11277600"/>
              <a:gd name="connsiteY10" fmla="*/ 180975 h 4395812"/>
              <a:gd name="connsiteX11" fmla="*/ 1816100 w 11277600"/>
              <a:gd name="connsiteY11" fmla="*/ 209550 h 4395812"/>
              <a:gd name="connsiteX12" fmla="*/ 2132012 w 11277600"/>
              <a:gd name="connsiteY12" fmla="*/ 238125 h 4395812"/>
              <a:gd name="connsiteX13" fmla="*/ 2471738 w 11277600"/>
              <a:gd name="connsiteY13" fmla="*/ 265113 h 4395812"/>
              <a:gd name="connsiteX14" fmla="*/ 2828925 w 11277600"/>
              <a:gd name="connsiteY14" fmla="*/ 290513 h 4395812"/>
              <a:gd name="connsiteX15" fmla="*/ 3205162 w 11277600"/>
              <a:gd name="connsiteY15" fmla="*/ 314325 h 4395812"/>
              <a:gd name="connsiteX16" fmla="*/ 3597275 w 11277600"/>
              <a:gd name="connsiteY16" fmla="*/ 336550 h 4395812"/>
              <a:gd name="connsiteX17" fmla="*/ 4006850 w 11277600"/>
              <a:gd name="connsiteY17" fmla="*/ 357188 h 4395812"/>
              <a:gd name="connsiteX18" fmla="*/ 4216400 w 11277600"/>
              <a:gd name="connsiteY18" fmla="*/ 365125 h 4395812"/>
              <a:gd name="connsiteX19" fmla="*/ 4430713 w 11277600"/>
              <a:gd name="connsiteY19" fmla="*/ 373063 h 4395812"/>
              <a:gd name="connsiteX20" fmla="*/ 4648200 w 11277600"/>
              <a:gd name="connsiteY20" fmla="*/ 381000 h 4395812"/>
              <a:gd name="connsiteX21" fmla="*/ 4867275 w 11277600"/>
              <a:gd name="connsiteY21" fmla="*/ 385763 h 4395812"/>
              <a:gd name="connsiteX22" fmla="*/ 5091113 w 11277600"/>
              <a:gd name="connsiteY22" fmla="*/ 390525 h 4395812"/>
              <a:gd name="connsiteX23" fmla="*/ 5316538 w 11277600"/>
              <a:gd name="connsiteY23" fmla="*/ 395288 h 4395812"/>
              <a:gd name="connsiteX24" fmla="*/ 5546725 w 11277600"/>
              <a:gd name="connsiteY24" fmla="*/ 398463 h 4395812"/>
              <a:gd name="connsiteX25" fmla="*/ 5778500 w 11277600"/>
              <a:gd name="connsiteY25" fmla="*/ 398463 h 4395812"/>
              <a:gd name="connsiteX26" fmla="*/ 6013450 w 11277600"/>
              <a:gd name="connsiteY26" fmla="*/ 400050 h 4395812"/>
              <a:gd name="connsiteX27" fmla="*/ 6249988 w 11277600"/>
              <a:gd name="connsiteY27" fmla="*/ 398463 h 4395812"/>
              <a:gd name="connsiteX28" fmla="*/ 6489700 w 11277600"/>
              <a:gd name="connsiteY28" fmla="*/ 395288 h 4395812"/>
              <a:gd name="connsiteX29" fmla="*/ 6731000 w 11277600"/>
              <a:gd name="connsiteY29" fmla="*/ 392113 h 4395812"/>
              <a:gd name="connsiteX30" fmla="*/ 6973888 w 11277600"/>
              <a:gd name="connsiteY30" fmla="*/ 385763 h 4395812"/>
              <a:gd name="connsiteX31" fmla="*/ 7219950 w 11277600"/>
              <a:gd name="connsiteY31" fmla="*/ 379413 h 4395812"/>
              <a:gd name="connsiteX32" fmla="*/ 7466013 w 11277600"/>
              <a:gd name="connsiteY32" fmla="*/ 371475 h 4395812"/>
              <a:gd name="connsiteX33" fmla="*/ 7713662 w 11277600"/>
              <a:gd name="connsiteY33" fmla="*/ 360363 h 4395812"/>
              <a:gd name="connsiteX34" fmla="*/ 7964487 w 11277600"/>
              <a:gd name="connsiteY34" fmla="*/ 347663 h 4395812"/>
              <a:gd name="connsiteX35" fmla="*/ 8215312 w 11277600"/>
              <a:gd name="connsiteY35" fmla="*/ 334963 h 4395812"/>
              <a:gd name="connsiteX36" fmla="*/ 8467725 w 11277600"/>
              <a:gd name="connsiteY36" fmla="*/ 319088 h 4395812"/>
              <a:gd name="connsiteX37" fmla="*/ 8721725 w 11277600"/>
              <a:gd name="connsiteY37" fmla="*/ 300038 h 4395812"/>
              <a:gd name="connsiteX38" fmla="*/ 8974138 w 11277600"/>
              <a:gd name="connsiteY38" fmla="*/ 280988 h 4395812"/>
              <a:gd name="connsiteX39" fmla="*/ 9229725 w 11277600"/>
              <a:gd name="connsiteY39" fmla="*/ 258763 h 4395812"/>
              <a:gd name="connsiteX40" fmla="*/ 9486900 w 11277600"/>
              <a:gd name="connsiteY40" fmla="*/ 234950 h 4395812"/>
              <a:gd name="connsiteX41" fmla="*/ 9740900 w 11277600"/>
              <a:gd name="connsiteY41" fmla="*/ 209550 h 4395812"/>
              <a:gd name="connsiteX42" fmla="*/ 9998075 w 11277600"/>
              <a:gd name="connsiteY42" fmla="*/ 179388 h 4395812"/>
              <a:gd name="connsiteX43" fmla="*/ 10253662 w 11277600"/>
              <a:gd name="connsiteY43" fmla="*/ 147638 h 4395812"/>
              <a:gd name="connsiteX44" fmla="*/ 10510838 w 11277600"/>
              <a:gd name="connsiteY44" fmla="*/ 115888 h 4395812"/>
              <a:gd name="connsiteX45" fmla="*/ 10766425 w 11277600"/>
              <a:gd name="connsiteY45" fmla="*/ 79375 h 4395812"/>
              <a:gd name="connsiteX46" fmla="*/ 11022012 w 11277600"/>
              <a:gd name="connsiteY46" fmla="*/ 41275 h 4395812"/>
              <a:gd name="connsiteX47" fmla="*/ 11277600 w 11277600"/>
              <a:gd name="connsiteY47" fmla="*/ 1588 h 4395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277600" h="4395812">
                <a:moveTo>
                  <a:pt x="11277600" y="4395812"/>
                </a:moveTo>
                <a:lnTo>
                  <a:pt x="0" y="4395812"/>
                </a:lnTo>
                <a:lnTo>
                  <a:pt x="0" y="0"/>
                </a:lnTo>
                <a:lnTo>
                  <a:pt x="66675" y="9525"/>
                </a:lnTo>
                <a:lnTo>
                  <a:pt x="261938" y="36513"/>
                </a:lnTo>
                <a:lnTo>
                  <a:pt x="403225" y="55563"/>
                </a:lnTo>
                <a:lnTo>
                  <a:pt x="573088" y="76200"/>
                </a:lnTo>
                <a:lnTo>
                  <a:pt x="773112" y="100013"/>
                </a:lnTo>
                <a:lnTo>
                  <a:pt x="995362" y="125413"/>
                </a:lnTo>
                <a:lnTo>
                  <a:pt x="1246188" y="152400"/>
                </a:lnTo>
                <a:lnTo>
                  <a:pt x="1519238" y="180975"/>
                </a:lnTo>
                <a:lnTo>
                  <a:pt x="1816100" y="209550"/>
                </a:lnTo>
                <a:lnTo>
                  <a:pt x="2132012" y="238125"/>
                </a:lnTo>
                <a:lnTo>
                  <a:pt x="2471738" y="265113"/>
                </a:lnTo>
                <a:lnTo>
                  <a:pt x="2828925" y="290513"/>
                </a:lnTo>
                <a:lnTo>
                  <a:pt x="3205162" y="314325"/>
                </a:lnTo>
                <a:lnTo>
                  <a:pt x="3597275" y="336550"/>
                </a:lnTo>
                <a:lnTo>
                  <a:pt x="4006850" y="357188"/>
                </a:lnTo>
                <a:lnTo>
                  <a:pt x="4216400" y="365125"/>
                </a:lnTo>
                <a:lnTo>
                  <a:pt x="4430713" y="373063"/>
                </a:lnTo>
                <a:lnTo>
                  <a:pt x="4648200" y="381000"/>
                </a:lnTo>
                <a:lnTo>
                  <a:pt x="4867275" y="385763"/>
                </a:lnTo>
                <a:lnTo>
                  <a:pt x="5091113" y="390525"/>
                </a:lnTo>
                <a:lnTo>
                  <a:pt x="5316538" y="395288"/>
                </a:lnTo>
                <a:lnTo>
                  <a:pt x="5546725" y="398463"/>
                </a:lnTo>
                <a:lnTo>
                  <a:pt x="5778500" y="398463"/>
                </a:lnTo>
                <a:lnTo>
                  <a:pt x="6013450" y="400050"/>
                </a:lnTo>
                <a:lnTo>
                  <a:pt x="6249988" y="398463"/>
                </a:lnTo>
                <a:lnTo>
                  <a:pt x="6489700" y="395288"/>
                </a:lnTo>
                <a:lnTo>
                  <a:pt x="6731000" y="392113"/>
                </a:lnTo>
                <a:lnTo>
                  <a:pt x="6973888" y="385763"/>
                </a:lnTo>
                <a:lnTo>
                  <a:pt x="7219950" y="379413"/>
                </a:lnTo>
                <a:lnTo>
                  <a:pt x="7466013" y="371475"/>
                </a:lnTo>
                <a:lnTo>
                  <a:pt x="7713662" y="360363"/>
                </a:lnTo>
                <a:lnTo>
                  <a:pt x="7964487" y="347663"/>
                </a:lnTo>
                <a:lnTo>
                  <a:pt x="8215312" y="334963"/>
                </a:lnTo>
                <a:lnTo>
                  <a:pt x="8467725" y="319088"/>
                </a:lnTo>
                <a:lnTo>
                  <a:pt x="8721725" y="300038"/>
                </a:lnTo>
                <a:lnTo>
                  <a:pt x="8974138" y="280988"/>
                </a:lnTo>
                <a:lnTo>
                  <a:pt x="9229725" y="258763"/>
                </a:lnTo>
                <a:lnTo>
                  <a:pt x="9486900" y="234950"/>
                </a:lnTo>
                <a:lnTo>
                  <a:pt x="9740900" y="209550"/>
                </a:lnTo>
                <a:lnTo>
                  <a:pt x="9998075" y="179388"/>
                </a:lnTo>
                <a:lnTo>
                  <a:pt x="10253662" y="147638"/>
                </a:lnTo>
                <a:lnTo>
                  <a:pt x="10510838" y="115888"/>
                </a:lnTo>
                <a:lnTo>
                  <a:pt x="10766425" y="79375"/>
                </a:lnTo>
                <a:lnTo>
                  <a:pt x="11022012" y="41275"/>
                </a:lnTo>
                <a:lnTo>
                  <a:pt x="11277600" y="15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B9E66E04-197C-4A8D-BBB8-62FEC1E71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0371525">
            <a:off x="263767" y="3979830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E5AD7065-A5DF-4495-B428-6C085CAAB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7EDCA9-551B-4862-898F-25EE85AD5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545" y="4494858"/>
            <a:ext cx="10893094" cy="14814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dirty="0">
                <a:latin typeface="Algerian" panose="04020705040A02060702" pitchFamily="82" charset="0"/>
              </a:rPr>
              <a:t>Crepe, Waffle &amp; Pancake Mix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2E045-7883-4A3C-B419-48DE5B2F6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175" y="1261620"/>
            <a:ext cx="3095668" cy="2506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9E5FC571-6683-4618-A34A-8F2CE3DA2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18" y="1209515"/>
            <a:ext cx="3072403" cy="251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0701325B-0200-4DCE-AA80-46E080A9C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0CF96-D3FD-47D6-86AD-84D38FDA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437073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31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95E23E7-15E0-45D8-8608-561A2644FA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602581F-FE1D-41C3-8585-BD409DCFCD4F}"/>
              </a:ext>
            </a:extLst>
          </p:cNvPr>
          <p:cNvSpPr/>
          <p:nvPr/>
        </p:nvSpPr>
        <p:spPr>
          <a:xfrm>
            <a:off x="2587175" y="881702"/>
            <a:ext cx="309566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36E7B31-5BAA-4A91-9EAB-DBD54A26342F}"/>
              </a:ext>
            </a:extLst>
          </p:cNvPr>
          <p:cNvSpPr/>
          <p:nvPr/>
        </p:nvSpPr>
        <p:spPr>
          <a:xfrm>
            <a:off x="5970350" y="881701"/>
            <a:ext cx="3071372" cy="342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724ABC-1A76-43A8-8C0A-629D9058DA19}"/>
              </a:ext>
            </a:extLst>
          </p:cNvPr>
          <p:cNvSpPr txBox="1"/>
          <p:nvPr/>
        </p:nvSpPr>
        <p:spPr>
          <a:xfrm>
            <a:off x="2578195" y="881702"/>
            <a:ext cx="3223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1800" b="1" dirty="0">
                <a:solidFill>
                  <a:schemeClr val="bg1"/>
                </a:solidFill>
                <a:latin typeface="Montserrat"/>
              </a:rPr>
              <a:t>Waffle &amp; Pancake Mix</a:t>
            </a:r>
            <a:endParaRPr lang="en-GB" sz="1800" b="1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C3CA0E-2F24-4D19-A127-E8996DF5AC91}"/>
              </a:ext>
            </a:extLst>
          </p:cNvPr>
          <p:cNvSpPr txBox="1"/>
          <p:nvPr/>
        </p:nvSpPr>
        <p:spPr>
          <a:xfrm>
            <a:off x="6755455" y="862875"/>
            <a:ext cx="1704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1800" b="1" dirty="0">
                <a:solidFill>
                  <a:schemeClr val="bg1"/>
                </a:solidFill>
                <a:latin typeface="Montserrat"/>
              </a:rPr>
              <a:t>Crepe Mix</a:t>
            </a:r>
            <a:endParaRPr lang="en-GB" sz="18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6116769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D58DB3-988B-4F18-9C64-1C065FE000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5" r="-1" b="760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95077-605F-4CF5-AAE0-385E2799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Hot Dog Machines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66DC9-FA40-4289-A5FD-394BE4BDA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C7463-D623-41AD-AFAE-73B6D91E6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0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EEBAA-E1A7-4851-8692-E14117C3D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Hotdog Machines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919BBF-9637-4E26-ABCD-0E3166E3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33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B8500D-3520-43C0-BDA7-0E9E3E24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3294" y="2765832"/>
            <a:ext cx="340015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5523F7-E22E-46D8-B89A-95807B2891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283" y="2765831"/>
            <a:ext cx="340015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869229-AA6C-4C9F-8F63-5EBCD1BDF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18" y="2765832"/>
            <a:ext cx="3404566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0E5715-84E5-42A6-A9B8-DF62265838A1}"/>
              </a:ext>
            </a:extLst>
          </p:cNvPr>
          <p:cNvSpPr/>
          <p:nvPr/>
        </p:nvSpPr>
        <p:spPr>
          <a:xfrm>
            <a:off x="608118" y="2379959"/>
            <a:ext cx="34045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F5FEB1-ABFE-4B36-B378-CB4576CC074A}"/>
              </a:ext>
            </a:extLst>
          </p:cNvPr>
          <p:cNvSpPr/>
          <p:nvPr/>
        </p:nvSpPr>
        <p:spPr>
          <a:xfrm>
            <a:off x="4358282" y="2379959"/>
            <a:ext cx="34045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Three-Tier Hot Dog Grill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F3B2C3-24B0-4C7E-9242-FD78A481EC85}"/>
              </a:ext>
            </a:extLst>
          </p:cNvPr>
          <p:cNvSpPr/>
          <p:nvPr/>
        </p:nvSpPr>
        <p:spPr>
          <a:xfrm>
            <a:off x="8078878" y="2379959"/>
            <a:ext cx="3404566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fontAlgn="base"/>
            <a:r>
              <a:rPr lang="en-GB" b="1" dirty="0" err="1">
                <a:solidFill>
                  <a:schemeClr val="bg1"/>
                </a:solidFill>
                <a:effectLst/>
                <a:latin typeface="Montserrat"/>
              </a:rPr>
              <a:t>Sterno</a:t>
            </a:r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 Steamer Cart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139AC-4BEB-43E7-9B5E-3AE43B6A2355}"/>
              </a:ext>
            </a:extLst>
          </p:cNvPr>
          <p:cNvSpPr txBox="1"/>
          <p:nvPr/>
        </p:nvSpPr>
        <p:spPr>
          <a:xfrm>
            <a:off x="608118" y="2349024"/>
            <a:ext cx="36591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400" b="1" dirty="0">
                <a:solidFill>
                  <a:schemeClr val="bg1"/>
                </a:solidFill>
                <a:effectLst/>
                <a:latin typeface="Montserrat"/>
              </a:rPr>
              <a:t>Slanted Hot </a:t>
            </a:r>
            <a:r>
              <a:rPr lang="en-GB" sz="1400" b="1" dirty="0" err="1">
                <a:solidFill>
                  <a:schemeClr val="bg1"/>
                </a:solidFill>
                <a:effectLst/>
                <a:latin typeface="Montserrat"/>
              </a:rPr>
              <a:t>Diggity</a:t>
            </a:r>
            <a:r>
              <a:rPr lang="en-GB" sz="14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400" b="1" dirty="0">
                <a:solidFill>
                  <a:schemeClr val="bg1"/>
                </a:solidFill>
                <a:effectLst/>
                <a:latin typeface="Montserrat"/>
              </a:rPr>
              <a:t> Hot </a:t>
            </a:r>
            <a:r>
              <a:rPr lang="en-GB" sz="1600" b="1" dirty="0">
                <a:solidFill>
                  <a:schemeClr val="bg1"/>
                </a:solidFill>
                <a:effectLst/>
                <a:latin typeface="Montserrat"/>
              </a:rPr>
              <a:t>Dog </a:t>
            </a:r>
            <a:r>
              <a:rPr lang="en-GB" sz="1400" b="1" dirty="0">
                <a:solidFill>
                  <a:schemeClr val="bg1"/>
                </a:solidFill>
                <a:effectLst/>
                <a:latin typeface="Montserrat"/>
              </a:rPr>
              <a:t>Grill</a:t>
            </a:r>
            <a:endParaRPr lang="en-GB" b="1" dirty="0">
              <a:solidFill>
                <a:schemeClr val="bg1"/>
              </a:solidFill>
              <a:effectLst/>
              <a:latin typeface="Montserra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C94247-0BAD-4522-8BA9-B90BFBE72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41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3681E-1425-4C73-8218-F82F6039C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45" y="1852123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>
              <a:lnSpc>
                <a:spcPct val="90000"/>
              </a:lnSpc>
              <a:spcAft>
                <a:spcPts val="0"/>
              </a:spcAft>
            </a:pPr>
            <a:r>
              <a:rPr lang="en-US" sz="2000" b="1" dirty="0"/>
              <a:t>M.R.S PACKAGING LIMITED</a:t>
            </a:r>
            <a:br>
              <a:rPr lang="en-US" sz="1400" b="1" dirty="0"/>
            </a:br>
            <a:br>
              <a:rPr lang="en-US" sz="1400" dirty="0"/>
            </a:br>
            <a:r>
              <a:rPr lang="en-US" sz="1400" dirty="0">
                <a:solidFill>
                  <a:srgbClr val="FFC000"/>
                </a:solidFill>
              </a:rPr>
              <a:t>PLOT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C000"/>
                </a:solidFill>
              </a:rPr>
              <a:t>WB 56&amp;57 DUBAI LOGISTIC CITY</a:t>
            </a:r>
            <a:br>
              <a:rPr lang="en-US" sz="1400" dirty="0">
                <a:solidFill>
                  <a:srgbClr val="FFC000"/>
                </a:solidFill>
              </a:rPr>
            </a:br>
            <a:r>
              <a:rPr lang="en-US" sz="1400" dirty="0">
                <a:solidFill>
                  <a:srgbClr val="FFC000"/>
                </a:solidFill>
              </a:rPr>
              <a:t>DUBAI WORLD CENTRAL,</a:t>
            </a:r>
            <a:br>
              <a:rPr lang="en-US" sz="1400" dirty="0">
                <a:solidFill>
                  <a:srgbClr val="FFC000"/>
                </a:solidFill>
              </a:rPr>
            </a:br>
            <a:r>
              <a:rPr lang="en-US" sz="1400" dirty="0">
                <a:solidFill>
                  <a:srgbClr val="FFC000"/>
                </a:solidFill>
              </a:rPr>
              <a:t>DUBAI SOUTH, JEBEL ALI</a:t>
            </a:r>
            <a:br>
              <a:rPr lang="en-US" sz="1400" dirty="0">
                <a:solidFill>
                  <a:srgbClr val="FFC000"/>
                </a:solidFill>
              </a:rPr>
            </a:br>
            <a:r>
              <a:rPr lang="en-US" sz="1400" dirty="0">
                <a:solidFill>
                  <a:srgbClr val="FFC000"/>
                </a:solidFill>
              </a:rPr>
              <a:t>DUBAI, U.A.E</a:t>
            </a:r>
            <a:br>
              <a:rPr lang="en-US" sz="1400" dirty="0">
                <a:solidFill>
                  <a:srgbClr val="FFC000"/>
                </a:solidFill>
              </a:rPr>
            </a:br>
            <a:r>
              <a:rPr lang="en-US" sz="1400" dirty="0">
                <a:solidFill>
                  <a:srgbClr val="FFC000"/>
                </a:solidFill>
              </a:rPr>
              <a:t>Off Tel: +971-48879823</a:t>
            </a:r>
            <a:br>
              <a:rPr lang="en-US" sz="1400" dirty="0">
                <a:effectLst/>
              </a:rPr>
            </a:br>
            <a:br>
              <a:rPr lang="en-US" sz="1400" dirty="0"/>
            </a:br>
            <a:r>
              <a:rPr lang="en-US" sz="1400" dirty="0"/>
              <a:t>Email: </a:t>
            </a:r>
            <a:r>
              <a:rPr lang="en-US" sz="1400" dirty="0">
                <a:hlinkClick r:id="rId3"/>
              </a:rPr>
              <a:t>info@mrspackaging.com</a:t>
            </a:r>
            <a:br>
              <a:rPr lang="en-US" sz="1400" dirty="0"/>
            </a:br>
            <a:r>
              <a:rPr lang="en-US" sz="1400" dirty="0"/>
              <a:t>Website: </a:t>
            </a:r>
            <a:r>
              <a:rPr lang="en-US" sz="1400" dirty="0">
                <a:hlinkClick r:id="rId4"/>
              </a:rPr>
              <a:t>www.mrspackaging.com</a:t>
            </a:r>
            <a:br>
              <a:rPr lang="en-US" sz="1400" dirty="0"/>
            </a:br>
            <a:endParaRPr lang="en-US" sz="14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E2A38B-A331-42BD-A59C-F4F1740B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F89BE3E-643B-4467-BFF5-E0E9C7201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1F53E2C-1354-4C1C-A275-33D77D2FF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A916AD25-D02C-4BC7-9CBF-79F725AE5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B9F7A2F-5B12-4771-90C1-8EDC1350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 dirty="0">
                <a:latin typeface="+mn-lt"/>
                <a:ea typeface="+mn-ea"/>
                <a:cs typeface="+mn-cs"/>
              </a:rPr>
              <a:t>34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2F3C34-90B3-464D-AE4C-33D0800F8F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66" y="1418107"/>
            <a:ext cx="5362379" cy="40217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E216D7-E3F1-42FF-90BA-BB746A7AE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33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8">
            <a:extLst>
              <a:ext uri="{FF2B5EF4-FFF2-40B4-BE49-F238E27FC236}">
                <a16:creationId xmlns:a16="http://schemas.microsoft.com/office/drawing/2014/main" id="{E98CD42C-2E98-437C-AF0D-ADB770381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3AA7B5C7-7348-4EFC-BEE4-5AA469D5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DC45B-D974-4905-B233-6349B02C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After sales service includes</a:t>
            </a:r>
            <a:br>
              <a:rPr lang="en-GB" sz="2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A76BBD40-26F7-4779-A7E1-17EADF348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7BA876FF-BAB1-4A23-B28C-9C1D56E169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8653545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1769E13-9E8A-4246-B955-B02A7B05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6173" y="6391260"/>
            <a:ext cx="3867912" cy="310896"/>
          </a:xfrm>
        </p:spPr>
        <p:txBody>
          <a:bodyPr/>
          <a:lstStyle/>
          <a:p>
            <a:r>
              <a:rPr lang="en-US" dirty="0"/>
              <a:t>4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982C5E-20CC-42B8-83E3-A77D61B6D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22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98CD42C-2E98-437C-AF0D-ADB770381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3AA7B5C7-7348-4EFC-BEE4-5AA469D57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245C5-2A36-458F-B7AB-DBC13F62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Equipment Options for large venues</a:t>
            </a:r>
            <a:br>
              <a:rPr lang="en-GB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76BBD40-26F7-4779-A7E1-17EADF348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84AC1D7-EEBF-455F-BC8D-321FC6E795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08787"/>
              </p:ext>
            </p:extLst>
          </p:nvPr>
        </p:nvGraphicFramePr>
        <p:xfrm>
          <a:off x="1286934" y="2324100"/>
          <a:ext cx="9625383" cy="342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1FFA88-C6F0-4497-8637-0BD3D2F9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A222F1-B395-4EE7-B54C-2E4EEC9A9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04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D7CB-CCEE-4419-A0C2-C14DF3BB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Equipment &amp; Supplies</a:t>
            </a:r>
            <a:r>
              <a:rPr lang="en-US" dirty="0">
                <a:solidFill>
                  <a:srgbClr val="EBEBE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GB" dirty="0">
              <a:solidFill>
                <a:srgbClr val="EBEBEB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5CE8BFF-E52B-4425-BC86-ABB964C95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6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D07B42-10A6-4D91-B1BC-75CB8B787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D251305C-36B3-4169-BF36-01EC7D61A5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245703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55648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Content Placeholder 5" descr="A picture containing plant&#10;&#10;Description automatically generated">
            <a:extLst>
              <a:ext uri="{FF2B5EF4-FFF2-40B4-BE49-F238E27FC236}">
                <a16:creationId xmlns:a16="http://schemas.microsoft.com/office/drawing/2014/main" id="{C17A33AC-048D-401C-8FF6-18B4B4615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-1" b="6551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99A298-2EED-457C-8720-59B36B85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209973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Algerian" panose="04020705040A02060702" pitchFamily="82" charset="0"/>
              </a:rPr>
              <a:t>Popcorn Supplies &amp; Equipment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4F53A-B123-408F-A244-1A1C10C8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4EC6D9-A449-47FD-AB96-256058E41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82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23B898-BBB1-4284-984D-BBAA65E73E15}"/>
              </a:ext>
            </a:extLst>
          </p:cNvPr>
          <p:cNvSpPr/>
          <p:nvPr/>
        </p:nvSpPr>
        <p:spPr>
          <a:xfrm>
            <a:off x="0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2183-AD67-4E0F-B8A3-B4470622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Popcorn Machine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57BBA-BE32-45B9-A37F-93609687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8	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D4EB78A-70E9-410E-81E3-CC3EC4097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6799"/>
            <a:ext cx="2938491" cy="293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2A49515-DA11-45F8-9ACD-AE81EF086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72" y="3166799"/>
            <a:ext cx="2938491" cy="2938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4ED3BB-83B6-41B8-B806-7DACE0C55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41" y="3163536"/>
            <a:ext cx="2941754" cy="294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67ABEBAF-18F5-43C5-ADF4-53A539DADE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581" y="3166799"/>
            <a:ext cx="2941754" cy="294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80458E-2877-445D-A19E-8DFE799062E9}"/>
              </a:ext>
            </a:extLst>
          </p:cNvPr>
          <p:cNvSpPr txBox="1"/>
          <p:nvPr/>
        </p:nvSpPr>
        <p:spPr>
          <a:xfrm>
            <a:off x="424620" y="2750397"/>
            <a:ext cx="2396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ReadyPop</a:t>
            </a:r>
            <a:r>
              <a:rPr lang="en-GB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b="1" dirty="0">
                <a:solidFill>
                  <a:schemeClr val="bg1"/>
                </a:solidFill>
                <a:effectLst/>
                <a:latin typeface="Montserrat"/>
              </a:rPr>
              <a:t> Popper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4E5B1-095E-4640-BD26-135C7DC7B60A}"/>
              </a:ext>
            </a:extLst>
          </p:cNvPr>
          <p:cNvSpPr/>
          <p:nvPr/>
        </p:nvSpPr>
        <p:spPr>
          <a:xfrm>
            <a:off x="3085671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EBBC44-E41C-4AC8-BA74-AC01EE39C78F}"/>
              </a:ext>
            </a:extLst>
          </p:cNvPr>
          <p:cNvSpPr/>
          <p:nvPr/>
        </p:nvSpPr>
        <p:spPr>
          <a:xfrm>
            <a:off x="6186304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209CAD-83D8-442D-A854-7E97FB8A9CD8}"/>
              </a:ext>
            </a:extLst>
          </p:cNvPr>
          <p:cNvSpPr/>
          <p:nvPr/>
        </p:nvSpPr>
        <p:spPr>
          <a:xfrm>
            <a:off x="9253509" y="2768632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ACD70-FE81-441E-9EF2-6E97FE7309BF}"/>
              </a:ext>
            </a:extLst>
          </p:cNvPr>
          <p:cNvSpPr txBox="1"/>
          <p:nvPr/>
        </p:nvSpPr>
        <p:spPr>
          <a:xfrm>
            <a:off x="3146765" y="2734528"/>
            <a:ext cx="2941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Pop-O-Gold 32-oz. with LED Neon Sign &amp; Base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F6FF1-5E7A-4C68-A85E-9B7E0EBBA416}"/>
              </a:ext>
            </a:extLst>
          </p:cNvPr>
          <p:cNvSpPr txBox="1"/>
          <p:nvPr/>
        </p:nvSpPr>
        <p:spPr>
          <a:xfrm>
            <a:off x="6514238" y="2734528"/>
            <a:ext cx="2316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GB" sz="1200" b="1" dirty="0">
                <a:solidFill>
                  <a:schemeClr val="bg1"/>
                </a:solidFill>
                <a:effectLst/>
                <a:latin typeface="Montserrat"/>
              </a:rPr>
              <a:t>Pop-O-Gold 32-oz. with Chute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B4514-492B-4CD6-A84D-0FC556046D7D}"/>
              </a:ext>
            </a:extLst>
          </p:cNvPr>
          <p:cNvSpPr txBox="1"/>
          <p:nvPr/>
        </p:nvSpPr>
        <p:spPr>
          <a:xfrm>
            <a:off x="9317866" y="2734528"/>
            <a:ext cx="30155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Pop-O-Gold 32-oz. Floor Model with BIB Oil System</a:t>
            </a:r>
          </a:p>
          <a:p>
            <a:pPr algn="ctr"/>
            <a:br>
              <a:rPr lang="en-GB" sz="1100" b="0" i="0" dirty="0">
                <a:solidFill>
                  <a:srgbClr val="4C4C4E"/>
                </a:solidFill>
                <a:effectLst/>
                <a:latin typeface="Roboto"/>
              </a:rPr>
            </a:br>
            <a:endParaRPr lang="en-GB" sz="1100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A309EDF-E6DF-4937-AA4E-02DB2FE027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4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23B898-BBB1-4284-984D-BBAA65E73E15}"/>
              </a:ext>
            </a:extLst>
          </p:cNvPr>
          <p:cNvSpPr/>
          <p:nvPr/>
        </p:nvSpPr>
        <p:spPr>
          <a:xfrm>
            <a:off x="0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E42183-AD67-4E0F-B8A3-B44706223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Popcorn Machine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57BBA-BE32-45B9-A37F-93609687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80458E-2877-445D-A19E-8DFE799062E9}"/>
              </a:ext>
            </a:extLst>
          </p:cNvPr>
          <p:cNvSpPr txBox="1"/>
          <p:nvPr/>
        </p:nvSpPr>
        <p:spPr>
          <a:xfrm>
            <a:off x="301853" y="2752740"/>
            <a:ext cx="23961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Twin Medallion 52-oz. Popper with LED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04E5B1-095E-4640-BD26-135C7DC7B60A}"/>
              </a:ext>
            </a:extLst>
          </p:cNvPr>
          <p:cNvSpPr/>
          <p:nvPr/>
        </p:nvSpPr>
        <p:spPr>
          <a:xfrm>
            <a:off x="3085671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CEBBC44-E41C-4AC8-BA74-AC01EE39C78F}"/>
              </a:ext>
            </a:extLst>
          </p:cNvPr>
          <p:cNvSpPr/>
          <p:nvPr/>
        </p:nvSpPr>
        <p:spPr>
          <a:xfrm>
            <a:off x="6186304" y="2772300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209CAD-83D8-442D-A854-7E97FB8A9CD8}"/>
              </a:ext>
            </a:extLst>
          </p:cNvPr>
          <p:cNvSpPr/>
          <p:nvPr/>
        </p:nvSpPr>
        <p:spPr>
          <a:xfrm>
            <a:off x="9253509" y="2768632"/>
            <a:ext cx="293849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ACD70-FE81-441E-9EF2-6E97FE7309BF}"/>
              </a:ext>
            </a:extLst>
          </p:cNvPr>
          <p:cNvSpPr txBox="1"/>
          <p:nvPr/>
        </p:nvSpPr>
        <p:spPr>
          <a:xfrm>
            <a:off x="3033987" y="2751063"/>
            <a:ext cx="294175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Twin Grand Pop-O-Gold 32-oz. Popper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CF6FF1-5E7A-4C68-A85E-9B7E0EBBA416}"/>
              </a:ext>
            </a:extLst>
          </p:cNvPr>
          <p:cNvSpPr txBox="1"/>
          <p:nvPr/>
        </p:nvSpPr>
        <p:spPr>
          <a:xfrm>
            <a:off x="6250661" y="2737854"/>
            <a:ext cx="28588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000" b="1" dirty="0" err="1">
                <a:solidFill>
                  <a:schemeClr val="bg1"/>
                </a:solidFill>
                <a:effectLst/>
                <a:latin typeface="Montserrat"/>
              </a:rPr>
              <a:t>PopClean</a:t>
            </a:r>
            <a:r>
              <a:rPr lang="en-GB" sz="10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000" b="1" dirty="0">
                <a:solidFill>
                  <a:schemeClr val="bg1"/>
                </a:solidFill>
                <a:effectLst/>
                <a:latin typeface="Montserrat"/>
              </a:rPr>
              <a:t> Elite Popper</a:t>
            </a:r>
            <a:r>
              <a:rPr lang="en-GB" sz="10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000" b="1" dirty="0">
                <a:solidFill>
                  <a:schemeClr val="bg1"/>
                </a:solidFill>
                <a:effectLst/>
                <a:latin typeface="Montserrat"/>
              </a:rPr>
              <a:t> Series with Precision Pop</a:t>
            </a:r>
            <a:r>
              <a:rPr lang="en-GB" sz="10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000" b="1" dirty="0">
                <a:solidFill>
                  <a:schemeClr val="bg1"/>
                </a:solidFill>
                <a:effectLst/>
                <a:latin typeface="Montserrat"/>
              </a:rPr>
              <a:t> Technology - Touch Screen Controls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2B4514-492B-4CD6-A84D-0FC556046D7D}"/>
              </a:ext>
            </a:extLst>
          </p:cNvPr>
          <p:cNvSpPr txBox="1"/>
          <p:nvPr/>
        </p:nvSpPr>
        <p:spPr>
          <a:xfrm>
            <a:off x="9176433" y="2746119"/>
            <a:ext cx="301556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1100" b="1" dirty="0" err="1">
                <a:solidFill>
                  <a:schemeClr val="bg1"/>
                </a:solidFill>
                <a:effectLst/>
                <a:latin typeface="Montserrat"/>
              </a:rPr>
              <a:t>PopClean</a:t>
            </a:r>
            <a:r>
              <a:rPr lang="en-GB" sz="11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 Elite Popper</a:t>
            </a:r>
            <a:r>
              <a:rPr lang="en-GB" sz="11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 Series with Precision Pop</a:t>
            </a:r>
            <a:r>
              <a:rPr lang="en-GB" sz="1100" b="1" baseline="30000" dirty="0">
                <a:solidFill>
                  <a:schemeClr val="bg1"/>
                </a:solidFill>
                <a:effectLst/>
                <a:latin typeface="inherit"/>
              </a:rPr>
              <a:t>®</a:t>
            </a:r>
            <a:r>
              <a:rPr lang="en-GB" sz="1100" b="1" dirty="0">
                <a:solidFill>
                  <a:schemeClr val="bg1"/>
                </a:solidFill>
                <a:effectLst/>
                <a:latin typeface="Montserrat"/>
              </a:rPr>
              <a:t> - Advanced Membrane Controls</a:t>
            </a:r>
          </a:p>
        </p:txBody>
      </p:sp>
      <p:pic>
        <p:nvPicPr>
          <p:cNvPr id="19" name="Picture 18" descr="A picture containing wall, indoor, kitchen appliance&#10;&#10;Description automatically generated">
            <a:extLst>
              <a:ext uri="{FF2B5EF4-FFF2-40B4-BE49-F238E27FC236}">
                <a16:creationId xmlns:a16="http://schemas.microsoft.com/office/drawing/2014/main" id="{FC04B0E3-1202-4F04-87B3-6E1FC795D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37965"/>
            <a:ext cx="2938492" cy="2938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Diagram, engineering drawing&#10;&#10;Description automatically generated">
            <a:extLst>
              <a:ext uri="{FF2B5EF4-FFF2-40B4-BE49-F238E27FC236}">
                <a16:creationId xmlns:a16="http://schemas.microsoft.com/office/drawing/2014/main" id="{EF4FC62F-A72F-41F5-A3F4-502FA3B58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670" y="3145323"/>
            <a:ext cx="2938493" cy="2938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3B8BDC-4752-4190-872D-9BBF13B76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304" y="3145323"/>
            <a:ext cx="2938491" cy="2972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FCFB3F-C4BF-4A6C-87A3-05B252C3B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117" y="3145323"/>
            <a:ext cx="2933273" cy="298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0A5A20-26CE-4FCC-9FBA-34BD1945F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3985" y="103269"/>
            <a:ext cx="813454" cy="6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546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75D751A1BFC84CA2306A3EB4E1E2A6" ma:contentTypeVersion="16" ma:contentTypeDescription="Create a new document." ma:contentTypeScope="" ma:versionID="18355aa9cc2e7c2cf01b6361e24df329">
  <xsd:schema xmlns:xsd="http://www.w3.org/2001/XMLSchema" xmlns:xs="http://www.w3.org/2001/XMLSchema" xmlns:p="http://schemas.microsoft.com/office/2006/metadata/properties" xmlns:ns2="b4525313-cee2-4775-a2ca-cbd4117f45a4" xmlns:ns3="744741af-83c3-4468-a1fc-b0bcf1d343a4" xmlns:ns4="c03b5e30-9480-4077-8b4f-4b0968553660" targetNamespace="http://schemas.microsoft.com/office/2006/metadata/properties" ma:root="true" ma:fieldsID="1226ed0029dbc107a83bf176fe5f2dc9" ns2:_="" ns3:_="" ns4:_="">
    <xsd:import namespace="b4525313-cee2-4775-a2ca-cbd4117f45a4"/>
    <xsd:import namespace="744741af-83c3-4468-a1fc-b0bcf1d343a4"/>
    <xsd:import namespace="c03b5e30-9480-4077-8b4f-4b09685536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25313-cee2-4775-a2ca-cbd4117f4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135aa2f-de59-4edf-9ca8-b95607e068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741af-83c3-4468-a1fc-b0bcf1d34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3b5e30-9480-4077-8b4f-4b096855366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0e20044-2c66-4c59-bb16-ae9fc3a5eeea}" ma:internalName="TaxCatchAll" ma:showField="CatchAllData" ma:web="c03b5e30-9480-4077-8b4f-4b09685536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3b5e30-9480-4077-8b4f-4b0968553660" xsi:nil="true"/>
    <lcf76f155ced4ddcb4097134ff3c332f xmlns="b4525313-cee2-4775-a2ca-cbd4117f45a4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C529EC-1E89-4C8A-9F0F-470FFA62E38A}"/>
</file>

<file path=customXml/itemProps2.xml><?xml version="1.0" encoding="utf-8"?>
<ds:datastoreItem xmlns:ds="http://schemas.openxmlformats.org/officeDocument/2006/customXml" ds:itemID="{72915F06-9D5C-446E-8AE8-275EE0A6D67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CF1D7F-9C1B-4603-A8BF-473D1F1B1BB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1852</TotalTime>
  <Words>705</Words>
  <Application>Microsoft Office PowerPoint</Application>
  <PresentationFormat>Widescreen</PresentationFormat>
  <Paragraphs>168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Algerian</vt:lpstr>
      <vt:lpstr>Arial</vt:lpstr>
      <vt:lpstr>Calibri</vt:lpstr>
      <vt:lpstr>Century Gothic</vt:lpstr>
      <vt:lpstr>inherit</vt:lpstr>
      <vt:lpstr>Montserrat</vt:lpstr>
      <vt:lpstr>Roboto</vt:lpstr>
      <vt:lpstr>Times New Roman</vt:lpstr>
      <vt:lpstr>Wingdings 3</vt:lpstr>
      <vt:lpstr>Ion Boardroom</vt:lpstr>
      <vt:lpstr>One Stop Solution for Large Venues, Theme Parks, Cinemas and Sporting arenas. </vt:lpstr>
      <vt:lpstr>Profitability of Concession Stands Measuring Success</vt:lpstr>
      <vt:lpstr>Our Services</vt:lpstr>
      <vt:lpstr>After sales service includes </vt:lpstr>
      <vt:lpstr>Equipment Options for large venues </vt:lpstr>
      <vt:lpstr>Equipment &amp; Supplies </vt:lpstr>
      <vt:lpstr>Popcorn Supplies &amp; Equipment</vt:lpstr>
      <vt:lpstr>Popcorn Machine</vt:lpstr>
      <vt:lpstr>Popcorn Machine</vt:lpstr>
      <vt:lpstr>Advanced Membrane Controls for Pop clean Elite Popper Series </vt:lpstr>
      <vt:lpstr>Staging Cabinet (Warmer)</vt:lpstr>
      <vt:lpstr>Staging Cabinet (Warmer)-Tabletop </vt:lpstr>
      <vt:lpstr>Season your Popcorn with amazing Seasonings </vt:lpstr>
      <vt:lpstr>Flavors &amp; Seasonings</vt:lpstr>
      <vt:lpstr>Flavors &amp; Seasonings</vt:lpstr>
      <vt:lpstr>Flavors &amp; Seasonings</vt:lpstr>
      <vt:lpstr>Flavors &amp; Seasonings</vt:lpstr>
      <vt:lpstr>Flavors &amp; Seasonings</vt:lpstr>
      <vt:lpstr>Flavors &amp; Seasonings</vt:lpstr>
      <vt:lpstr>Nacho Supplies &amp; Equipment</vt:lpstr>
      <vt:lpstr>Nacho Equipment</vt:lpstr>
      <vt:lpstr>Nacho Supplies</vt:lpstr>
      <vt:lpstr>Slush Supplies &amp; Equipment </vt:lpstr>
      <vt:lpstr>Slush Machine</vt:lpstr>
      <vt:lpstr>Slush Mix:  Choice of 100% Fruit based slush mixes.</vt:lpstr>
      <vt:lpstr>Cotton Candy Supplies &amp; Machine </vt:lpstr>
      <vt:lpstr>Cotton Candy Machine</vt:lpstr>
      <vt:lpstr>Cotton Candy Flossine</vt:lpstr>
      <vt:lpstr>Crepe, Waffle &amp; Pancake</vt:lpstr>
      <vt:lpstr>Crepe, Waffle &amp; Pancake </vt:lpstr>
      <vt:lpstr>Crepe, Waffle &amp; Pancake Mix</vt:lpstr>
      <vt:lpstr>Hot Dog Machines</vt:lpstr>
      <vt:lpstr>Hotdog Machines</vt:lpstr>
      <vt:lpstr>M.R.S PACKAGING LIMITED  PLOT WB 56&amp;57 DUBAI LOGISTIC CITY DUBAI WORLD CENTRAL, DUBAI SOUTH, JEBEL ALI DUBAI, U.A.E Off Tel: +971-48879823  Email: info@mrspackaging.com Website: www.mrspackaging.com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Stop Solution for Large Venues, Theme Parks, Cinemas and Sporting arenas.</dc:title>
  <dc:creator>Shaik Qhaiz</dc:creator>
  <cp:lastModifiedBy>Pooja Singh</cp:lastModifiedBy>
  <cp:revision>131</cp:revision>
  <dcterms:created xsi:type="dcterms:W3CDTF">2021-04-19T07:28:09Z</dcterms:created>
  <dcterms:modified xsi:type="dcterms:W3CDTF">2022-09-23T08:25:56Z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0x010100C075D751A1BFC84CA2306A3EB4E1E2A6</vt:lpwstr>
  </property>
</Properties>
</file>