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68" r:id="rId6"/>
    <p:sldId id="277" r:id="rId7"/>
    <p:sldId id="273" r:id="rId8"/>
    <p:sldId id="274" r:id="rId9"/>
    <p:sldId id="275" r:id="rId10"/>
    <p:sldId id="276" r:id="rId11"/>
    <p:sldId id="267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ik Qhaiz" initials="SQ" lastIdx="1" clrIdx="0">
    <p:extLst>
      <p:ext uri="{19B8F6BF-5375-455C-9EA6-DF929625EA0E}">
        <p15:presenceInfo xmlns:p15="http://schemas.microsoft.com/office/powerpoint/2012/main" userId="Shaik Qhai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ik Qhaiz" userId="e4ae2815-801d-4ed7-976a-735201a269b5" providerId="ADAL" clId="{A50CBA55-E286-4230-AE69-C62526DEA994}"/>
    <pc:docChg chg="custSel modSld">
      <pc:chgData name="Shaik Qhaiz" userId="e4ae2815-801d-4ed7-976a-735201a269b5" providerId="ADAL" clId="{A50CBA55-E286-4230-AE69-C62526DEA994}" dt="2021-03-08T05:03:12.168" v="2" actId="1589"/>
      <pc:docMkLst>
        <pc:docMk/>
      </pc:docMkLst>
      <pc:sldChg chg="modSp mod">
        <pc:chgData name="Shaik Qhaiz" userId="e4ae2815-801d-4ed7-976a-735201a269b5" providerId="ADAL" clId="{A50CBA55-E286-4230-AE69-C62526DEA994}" dt="2021-03-08T05:01:10.024" v="1" actId="20577"/>
        <pc:sldMkLst>
          <pc:docMk/>
          <pc:sldMk cId="2119672299" sldId="267"/>
        </pc:sldMkLst>
        <pc:spChg chg="mod">
          <ac:chgData name="Shaik Qhaiz" userId="e4ae2815-801d-4ed7-976a-735201a269b5" providerId="ADAL" clId="{A50CBA55-E286-4230-AE69-C62526DEA994}" dt="2021-03-08T05:01:10.024" v="1" actId="20577"/>
          <ac:spMkLst>
            <pc:docMk/>
            <pc:sldMk cId="2119672299" sldId="267"/>
            <ac:spMk id="2" creationId="{0BA37683-5D35-4F84-9F41-20AEC38F9AFE}"/>
          </ac:spMkLst>
        </pc:spChg>
      </pc:sldChg>
      <pc:sldChg chg="addCm">
        <pc:chgData name="Shaik Qhaiz" userId="e4ae2815-801d-4ed7-976a-735201a269b5" providerId="ADAL" clId="{A50CBA55-E286-4230-AE69-C62526DEA994}" dt="2021-03-08T05:03:12.168" v="2" actId="1589"/>
        <pc:sldMkLst>
          <pc:docMk/>
          <pc:sldMk cId="4110322307" sldId="268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8T09:03:12.113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6ED811-59F6-5E3F-6781-A92105A58D8E}"/>
              </a:ext>
            </a:extLst>
          </p:cNvPr>
          <p:cNvSpPr/>
          <p:nvPr/>
        </p:nvSpPr>
        <p:spPr>
          <a:xfrm>
            <a:off x="378885" y="444500"/>
            <a:ext cx="11432116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16">
            <a:extLst>
              <a:ext uri="{FF2B5EF4-FFF2-40B4-BE49-F238E27FC236}">
                <a16:creationId xmlns:a16="http://schemas.microsoft.com/office/drawing/2014/main" id="{0BD6D65D-318A-3F94-26A5-F381DF374818}"/>
              </a:ext>
            </a:extLst>
          </p:cNvPr>
          <p:cNvGrpSpPr>
            <a:grpSpLocks/>
          </p:cNvGrpSpPr>
          <p:nvPr/>
        </p:nvGrpSpPr>
        <p:grpSpPr bwMode="auto">
          <a:xfrm>
            <a:off x="378885" y="1906588"/>
            <a:ext cx="11434233" cy="138112"/>
            <a:chOff x="284163" y="1759424"/>
            <a:chExt cx="8576373" cy="1374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44E60E-42F3-E1F0-15E4-720B48EF65CF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113809-9240-53F1-9C10-D36FCE3BCC85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9408E4-7AA0-76A9-6115-8B6429914F8C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7B13DAC-009D-60C3-7104-DABBDF924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4918" y="444501"/>
            <a:ext cx="58702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454C5B-C7FA-68DE-8B74-998106087A0F}"/>
              </a:ext>
            </a:extLst>
          </p:cNvPr>
          <p:cNvSpPr/>
          <p:nvPr/>
        </p:nvSpPr>
        <p:spPr>
          <a:xfrm>
            <a:off x="378885" y="6227764"/>
            <a:ext cx="11432116" cy="173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788" y="449005"/>
            <a:ext cx="10411968" cy="1088136"/>
          </a:xfrm>
          <a:noFill/>
        </p:spPr>
        <p:txBody>
          <a:bodyPr anchor="b" anchorCtr="0"/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940" y="1532427"/>
            <a:ext cx="10338816" cy="48463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D28FAFC-79DD-F5B9-95B4-98BFC5E7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DFBBD7-2695-4496-BAAE-7C354AE17AB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AE2B299-0C13-38D0-50AB-526BD6102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5AE2AA9-B3CF-EA05-E50C-4720D1C6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CC156-AD75-4846-8B95-B209387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2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528269CD-74E1-F4BC-A319-743F0C5BB112}"/>
              </a:ext>
            </a:extLst>
          </p:cNvPr>
          <p:cNvGrpSpPr>
            <a:grpSpLocks/>
          </p:cNvGrpSpPr>
          <p:nvPr/>
        </p:nvGrpSpPr>
        <p:grpSpPr bwMode="auto">
          <a:xfrm>
            <a:off x="378885" y="452438"/>
            <a:ext cx="11434233" cy="138112"/>
            <a:chOff x="284163" y="1577847"/>
            <a:chExt cx="8576373" cy="1374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490B07-C82D-2B9C-5270-2BC271886059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0B2604-5698-BD10-7FFA-DCC4B72A8B18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D51782-D757-5FF3-E144-E5AA9D7AC9AE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88" y="1298762"/>
            <a:ext cx="542544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8089" y="914401"/>
            <a:ext cx="542544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588" y="2456329"/>
            <a:ext cx="542544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F14D8B8-E8B7-E58D-51E5-1A94CCD7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DFBBD7-2695-4496-BAAE-7C354AE17AB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1278B20-8A00-3EEA-CC5D-0C7C5C2E2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D542905-6DEC-ACBF-4626-88EAD702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CC156-AD75-4846-8B95-B209387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B9E586-19AC-C4AA-1D29-128E2AFA9CF0}"/>
              </a:ext>
            </a:extLst>
          </p:cNvPr>
          <p:cNvSpPr/>
          <p:nvPr/>
        </p:nvSpPr>
        <p:spPr>
          <a:xfrm>
            <a:off x="378885" y="4802189"/>
            <a:ext cx="11432116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E6F547D0-FA7A-14D2-B7F2-9FD9F6877798}"/>
              </a:ext>
            </a:extLst>
          </p:cNvPr>
          <p:cNvGrpSpPr>
            <a:grpSpLocks/>
          </p:cNvGrpSpPr>
          <p:nvPr/>
        </p:nvGrpSpPr>
        <p:grpSpPr bwMode="auto">
          <a:xfrm>
            <a:off x="378885" y="6262688"/>
            <a:ext cx="11434233" cy="138112"/>
            <a:chOff x="284163" y="1759424"/>
            <a:chExt cx="8576373" cy="1374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006F25-E527-DD6D-9A4B-9466132A9CDA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70E34B-C8A2-CA69-6497-CD72477E193D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FC59BC-AEF3-3D80-AB85-C845EC07FE62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5" y="4800600"/>
            <a:ext cx="11146989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8884" y="457199"/>
            <a:ext cx="11436096" cy="43525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799" y="5367338"/>
            <a:ext cx="11072284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2C1B83DC-6F9F-B830-0349-EE74B0F6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DFBBD7-2695-4496-BAAE-7C354AE17AB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05670B3-30C6-9F76-49CE-3B4B830E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99F9FB9-0D1D-F8AC-7188-25492602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CC156-AD75-4846-8B95-B209387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8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>
            <a:extLst>
              <a:ext uri="{FF2B5EF4-FFF2-40B4-BE49-F238E27FC236}">
                <a16:creationId xmlns:a16="http://schemas.microsoft.com/office/drawing/2014/main" id="{54A6694C-3B7B-83EC-885A-FAD38AAF4373}"/>
              </a:ext>
            </a:extLst>
          </p:cNvPr>
          <p:cNvGrpSpPr>
            <a:grpSpLocks/>
          </p:cNvGrpSpPr>
          <p:nvPr/>
        </p:nvGrpSpPr>
        <p:grpSpPr bwMode="auto">
          <a:xfrm>
            <a:off x="378885" y="4279901"/>
            <a:ext cx="11434233" cy="138113"/>
            <a:chOff x="284163" y="1759424"/>
            <a:chExt cx="8576373" cy="1374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873EB8-3095-E5CA-82A1-6AD13437368F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8E3FE9-0393-F168-43BA-5591A039CE35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7ADEA4-8DA1-F134-F095-8B1D9717C6F2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5" y="4778189"/>
            <a:ext cx="11146989" cy="566738"/>
          </a:xfrm>
          <a:noFill/>
        </p:spPr>
        <p:txBody>
          <a:bodyPr anchor="b"/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8884" y="457200"/>
            <a:ext cx="11436096" cy="38221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799" y="5344927"/>
            <a:ext cx="11072284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EB5D5174-26C4-035B-1FF0-9A0451111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DFBBD7-2695-4496-BAAE-7C354AE17AB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503E811-917E-B2A0-7590-1728521A3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D1928DB-1C9D-A1C2-F7E8-680D980F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CC156-AD75-4846-8B95-B209387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11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AC6BD9-72E8-295A-1205-F0BCA7F5AE1A}"/>
              </a:ext>
            </a:extLst>
          </p:cNvPr>
          <p:cNvSpPr/>
          <p:nvPr/>
        </p:nvSpPr>
        <p:spPr>
          <a:xfrm>
            <a:off x="378884" y="4267200"/>
            <a:ext cx="3657600" cy="21209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14">
            <a:extLst>
              <a:ext uri="{FF2B5EF4-FFF2-40B4-BE49-F238E27FC236}">
                <a16:creationId xmlns:a16="http://schemas.microsoft.com/office/drawing/2014/main" id="{DBEBC9A6-F86C-BBC0-8AC0-01F6774779CA}"/>
              </a:ext>
            </a:extLst>
          </p:cNvPr>
          <p:cNvGrpSpPr>
            <a:grpSpLocks/>
          </p:cNvGrpSpPr>
          <p:nvPr/>
        </p:nvGrpSpPr>
        <p:grpSpPr bwMode="auto">
          <a:xfrm>
            <a:off x="378885" y="461964"/>
            <a:ext cx="11434233" cy="136525"/>
            <a:chOff x="284163" y="1759424"/>
            <a:chExt cx="8576373" cy="1374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75DD6D-B1CE-A639-5F9B-107ABCC54FA7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526EEE-FA30-E5BA-36AA-B1B8D62ACC01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185AF7-83EA-875D-2FA5-400826F3F162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1" y="914401"/>
            <a:ext cx="6926729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802" y="4953001"/>
            <a:ext cx="3296023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6" y="4419600"/>
            <a:ext cx="3300527" cy="510988"/>
          </a:xfrm>
          <a:noFill/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78885" y="594360"/>
            <a:ext cx="3657600" cy="36758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505C8E8A-B4E9-98E7-9D60-3DD4A7D3C4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7DFBBD7-2695-4496-BAAE-7C354AE17AB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53CF60D-9BA3-FB64-F72C-CD02F766BD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2C44460-44CC-A856-6D1B-85AE01D8C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B3CC156-AD75-4846-8B95-B209387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7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A084EA3-9D87-2543-2C7C-4DB272E3CA4A}"/>
              </a:ext>
            </a:extLst>
          </p:cNvPr>
          <p:cNvSpPr/>
          <p:nvPr/>
        </p:nvSpPr>
        <p:spPr>
          <a:xfrm>
            <a:off x="4028018" y="4802189"/>
            <a:ext cx="7782983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BC8893B9-4C98-F907-0068-F21291ACDCBC}"/>
              </a:ext>
            </a:extLst>
          </p:cNvPr>
          <p:cNvGrpSpPr>
            <a:grpSpLocks/>
          </p:cNvGrpSpPr>
          <p:nvPr/>
        </p:nvGrpSpPr>
        <p:grpSpPr bwMode="auto">
          <a:xfrm>
            <a:off x="378885" y="6262688"/>
            <a:ext cx="11434233" cy="138112"/>
            <a:chOff x="284163" y="1759424"/>
            <a:chExt cx="8576373" cy="1374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276886-0765-908B-304C-5B4E6098F344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19A31C-6F4F-069E-27B7-38957E98F237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C08D38-653B-D696-15E1-9A08CD26A4AE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215" y="4800600"/>
            <a:ext cx="7588868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28019" y="457199"/>
            <a:ext cx="7778496" cy="435254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3074" y="5367338"/>
            <a:ext cx="7538009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378886" y="457200"/>
            <a:ext cx="3649133" cy="290779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378886" y="3364992"/>
            <a:ext cx="3649133" cy="289864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3D98031-37B5-BF38-0FE3-118F3F36D59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57DFBBD7-2695-4496-BAAE-7C354AE17AB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D7E4548-6D03-8D00-8787-C3C414534B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53F4056-1C92-C468-C9F5-85E95B4356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B3CC156-AD75-4846-8B95-B209387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20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2FD9E1-CBCE-C962-55B3-5923D1271E86}"/>
              </a:ext>
            </a:extLst>
          </p:cNvPr>
          <p:cNvSpPr/>
          <p:nvPr/>
        </p:nvSpPr>
        <p:spPr>
          <a:xfrm>
            <a:off x="378885" y="455614"/>
            <a:ext cx="11432116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BD788080-99B4-067F-8B62-E1F303C97BC9}"/>
              </a:ext>
            </a:extLst>
          </p:cNvPr>
          <p:cNvGrpSpPr>
            <a:grpSpLocks/>
          </p:cNvGrpSpPr>
          <p:nvPr/>
        </p:nvGrpSpPr>
        <p:grpSpPr bwMode="auto">
          <a:xfrm>
            <a:off x="378885" y="1577976"/>
            <a:ext cx="11434233" cy="136525"/>
            <a:chOff x="284163" y="1577847"/>
            <a:chExt cx="8576373" cy="1374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0BFC21-0617-272A-00CE-3FE13BDBEB6B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B1C967-3209-B08C-3F0B-C649F58E7003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77917D-683C-5EB3-6674-D8E8944530E6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885" y="2133600"/>
            <a:ext cx="11432116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25A335D-1127-DD6F-7ADE-4033C33F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DFBBD7-2695-4496-BAAE-7C354AE17AB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8F8D38F-0BC8-202C-39D2-C872016E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6B6DF34-1B20-D227-6136-722B9717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CC156-AD75-4846-8B95-B209387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40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9369E8-4A86-1A18-D1AB-9187F87FEFF8}"/>
              </a:ext>
            </a:extLst>
          </p:cNvPr>
          <p:cNvSpPr/>
          <p:nvPr/>
        </p:nvSpPr>
        <p:spPr>
          <a:xfrm rot="5400000">
            <a:off x="8074555" y="2667530"/>
            <a:ext cx="5934075" cy="151341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B2D5AA19-97BD-DF64-79BD-42F21BC57A9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200372" y="3332163"/>
            <a:ext cx="5934075" cy="184151"/>
            <a:chOff x="284163" y="1577847"/>
            <a:chExt cx="8576373" cy="1374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7D0A3F-92FB-4E06-6C4B-B876138E9A79}"/>
                </a:ext>
              </a:extLst>
            </p:cNvPr>
            <p:cNvSpPr/>
            <p:nvPr/>
          </p:nvSpPr>
          <p:spPr>
            <a:xfrm>
              <a:off x="231394" y="1614175"/>
              <a:ext cx="159917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0018A65-9722-30F2-4F0E-A229883085EC}"/>
                </a:ext>
              </a:extLst>
            </p:cNvPr>
            <p:cNvSpPr/>
            <p:nvPr/>
          </p:nvSpPr>
          <p:spPr>
            <a:xfrm>
              <a:off x="1832867" y="1614174"/>
              <a:ext cx="2741777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092BE1-C1A8-0FA0-A8D4-E2001911DA91}"/>
                </a:ext>
              </a:extLst>
            </p:cNvPr>
            <p:cNvSpPr/>
            <p:nvPr/>
          </p:nvSpPr>
          <p:spPr>
            <a:xfrm>
              <a:off x="4574644" y="1614174"/>
              <a:ext cx="423312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0165" y="473076"/>
            <a:ext cx="1292352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885" y="457200"/>
            <a:ext cx="8663516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10BFCF4-82B4-4D2A-48DE-F2BD0DDF8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DFBBD7-2695-4496-BAAE-7C354AE17AB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1F560CB-3345-AB96-103E-806EEE8F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F3D1BE6-EB73-411C-1458-3AD42348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CC156-AD75-4846-8B95-B209387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0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02E57A-B456-D8C0-1B15-203EDE912B72}"/>
              </a:ext>
            </a:extLst>
          </p:cNvPr>
          <p:cNvSpPr/>
          <p:nvPr/>
        </p:nvSpPr>
        <p:spPr>
          <a:xfrm>
            <a:off x="378885" y="455614"/>
            <a:ext cx="11432116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DB5FBAB4-97C9-3F8E-AEC8-153F0B7F3855}"/>
              </a:ext>
            </a:extLst>
          </p:cNvPr>
          <p:cNvGrpSpPr>
            <a:grpSpLocks/>
          </p:cNvGrpSpPr>
          <p:nvPr/>
        </p:nvGrpSpPr>
        <p:grpSpPr bwMode="auto">
          <a:xfrm>
            <a:off x="378885" y="1577976"/>
            <a:ext cx="11434233" cy="136525"/>
            <a:chOff x="284163" y="1577847"/>
            <a:chExt cx="8576373" cy="1374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BC3906F-A8FA-C979-4E7F-367E2499E965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97FC8A-991F-3F2B-ABCE-91CB7A81FD28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D9C99D-19DA-6728-0117-91339A0A49B8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C847B3F-7745-DF33-ABE6-B8675C9F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DFBBD7-2695-4496-BAAE-7C354AE17AB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FF268AA-E3A5-70B0-8D31-DF22F964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94CBAE0-AFCD-03C3-540D-D1F67B95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CC156-AD75-4846-8B95-B209387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4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956C31-9FBB-4C5A-E2CB-C0770318F213}"/>
              </a:ext>
            </a:extLst>
          </p:cNvPr>
          <p:cNvSpPr/>
          <p:nvPr/>
        </p:nvSpPr>
        <p:spPr>
          <a:xfrm>
            <a:off x="378885" y="444500"/>
            <a:ext cx="11432116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16">
            <a:extLst>
              <a:ext uri="{FF2B5EF4-FFF2-40B4-BE49-F238E27FC236}">
                <a16:creationId xmlns:a16="http://schemas.microsoft.com/office/drawing/2014/main" id="{6CAD300E-8C68-3C58-CF4F-C62ECA39EDC3}"/>
              </a:ext>
            </a:extLst>
          </p:cNvPr>
          <p:cNvGrpSpPr>
            <a:grpSpLocks/>
          </p:cNvGrpSpPr>
          <p:nvPr/>
        </p:nvGrpSpPr>
        <p:grpSpPr bwMode="auto">
          <a:xfrm>
            <a:off x="378885" y="1906588"/>
            <a:ext cx="11434233" cy="138112"/>
            <a:chOff x="284163" y="1759424"/>
            <a:chExt cx="8576373" cy="1374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279F0D-47C9-82BE-BCAD-0CD6590E2779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925F82-9022-62F6-2166-F880EBB2877A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BC4FCA-D28D-27FC-55E7-565F41A46A44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CC2145B-CE83-A14F-E39A-8AACBA3C6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4918" y="444501"/>
            <a:ext cx="58702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78883" y="2017059"/>
            <a:ext cx="11432116" cy="437739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894" y="1532965"/>
            <a:ext cx="10339045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178" y="444729"/>
            <a:ext cx="10414623" cy="1088237"/>
          </a:xfrm>
          <a:noFill/>
        </p:spPr>
        <p:txBody>
          <a:bodyPr anchor="b" anchorCtr="0"/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3A2E138-79A3-0B30-1919-E7F33DE763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7DFBBD7-2695-4496-BAAE-7C354AE17AB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F619BFE-6C3F-C085-0B47-702B6FA4B8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57B36E8-FD28-EF54-D530-60AFAEA743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B3CC156-AD75-4846-8B95-B209387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3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DF81A2-C882-5EA2-8256-D571B16F279D}"/>
              </a:ext>
            </a:extLst>
          </p:cNvPr>
          <p:cNvSpPr/>
          <p:nvPr/>
        </p:nvSpPr>
        <p:spPr>
          <a:xfrm>
            <a:off x="378885" y="4802189"/>
            <a:ext cx="11432116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362273F3-C7C7-1FAC-2915-355A5009E88D}"/>
              </a:ext>
            </a:extLst>
          </p:cNvPr>
          <p:cNvGrpSpPr>
            <a:grpSpLocks/>
          </p:cNvGrpSpPr>
          <p:nvPr/>
        </p:nvGrpSpPr>
        <p:grpSpPr bwMode="auto">
          <a:xfrm>
            <a:off x="378885" y="6262688"/>
            <a:ext cx="11434233" cy="138112"/>
            <a:chOff x="284163" y="1759424"/>
            <a:chExt cx="8576373" cy="1374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494559-9297-D644-FA61-C93F719F79F7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D0637D-F445-319D-E5DA-FB7F621A007B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3629DBB-C746-0920-C6B1-FDA0318AD23D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5AE860E-F45D-6D65-18F2-7E572ABA2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4918" y="4802188"/>
            <a:ext cx="58702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24" y="4814125"/>
            <a:ext cx="10363200" cy="1051560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984" y="5861304"/>
            <a:ext cx="10314432" cy="40233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809DB3E-7F6A-738A-4CF0-BC711E2E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DFBBD7-2695-4496-BAAE-7C354AE17AB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09CFFAF-05BF-1465-B735-82692476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B923245-B746-4FF5-8CC2-A6BBE1FEC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CC156-AD75-4846-8B95-B209387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7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A05B7B-4246-8ACF-1B48-897C2B4C0445}"/>
              </a:ext>
            </a:extLst>
          </p:cNvPr>
          <p:cNvSpPr/>
          <p:nvPr/>
        </p:nvSpPr>
        <p:spPr>
          <a:xfrm>
            <a:off x="378885" y="4802189"/>
            <a:ext cx="11432116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57933AC8-3A0B-9F27-A158-EC258AF9E9F2}"/>
              </a:ext>
            </a:extLst>
          </p:cNvPr>
          <p:cNvGrpSpPr>
            <a:grpSpLocks/>
          </p:cNvGrpSpPr>
          <p:nvPr/>
        </p:nvGrpSpPr>
        <p:grpSpPr bwMode="auto">
          <a:xfrm>
            <a:off x="378885" y="6262688"/>
            <a:ext cx="11434233" cy="138112"/>
            <a:chOff x="284163" y="1759424"/>
            <a:chExt cx="8576373" cy="1374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52B794-7EC9-E012-47D4-C3D7A36F0C53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1BEAC4-49EB-14B1-424A-101FA87748CF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D17784-B368-682E-F94E-9DC2FCE936AC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C310DD4-A23C-C997-9A2A-B7B4A85AB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4918" y="4802188"/>
            <a:ext cx="58702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78883" y="443755"/>
            <a:ext cx="11432116" cy="43702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41" y="4814048"/>
            <a:ext cx="10363200" cy="1048871"/>
          </a:xfrm>
          <a:noFill/>
        </p:spPr>
        <p:txBody>
          <a:bodyPr anchor="b" anchorCtr="0"/>
          <a:lstStyle>
            <a:lvl1pPr algn="l">
              <a:defRPr sz="42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530" y="5862918"/>
            <a:ext cx="10309412" cy="4034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53745A4-AD23-AD40-CD26-4A9F274167A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7DFBBD7-2695-4496-BAAE-7C354AE17AB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646D30A-2FBA-8F69-6F07-85F68C6C2B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D56F73E-467E-3DA5-BB58-BDCD96B517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B3CC156-AD75-4846-8B95-B209387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2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71A58A-1944-665A-6554-FC74FBC83245}"/>
              </a:ext>
            </a:extLst>
          </p:cNvPr>
          <p:cNvSpPr/>
          <p:nvPr/>
        </p:nvSpPr>
        <p:spPr>
          <a:xfrm>
            <a:off x="378885" y="455614"/>
            <a:ext cx="11432116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157A330A-2C09-1004-DAE3-6FED1BF9CB7F}"/>
              </a:ext>
            </a:extLst>
          </p:cNvPr>
          <p:cNvGrpSpPr>
            <a:grpSpLocks/>
          </p:cNvGrpSpPr>
          <p:nvPr/>
        </p:nvGrpSpPr>
        <p:grpSpPr bwMode="auto">
          <a:xfrm>
            <a:off x="378885" y="1577976"/>
            <a:ext cx="11434233" cy="136525"/>
            <a:chOff x="284163" y="1577847"/>
            <a:chExt cx="8576373" cy="1374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4292465-D98D-8318-3AF5-4CFD363E5080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1077A0-112A-D3F8-0776-8A85C342751F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5321FA-BBBF-E4D1-83D5-2A2315883326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7883" y="2151063"/>
            <a:ext cx="524256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917" y="2151063"/>
            <a:ext cx="524256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E7A3A2E4-D34C-73D6-06B4-C1DC4D4C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DFBBD7-2695-4496-BAAE-7C354AE17AB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08C56ABB-734F-558D-26C6-11E1C40A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15CB9FF-5F23-AC4F-9BFB-5DC2C1E6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CC156-AD75-4846-8B95-B209387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0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61F21-F79D-07B9-1ED2-07F2AC2BC4CC}"/>
              </a:ext>
            </a:extLst>
          </p:cNvPr>
          <p:cNvSpPr/>
          <p:nvPr/>
        </p:nvSpPr>
        <p:spPr>
          <a:xfrm>
            <a:off x="378885" y="455614"/>
            <a:ext cx="11432116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8085603E-4751-078F-8442-9FD374B14AE8}"/>
              </a:ext>
            </a:extLst>
          </p:cNvPr>
          <p:cNvGrpSpPr>
            <a:grpSpLocks/>
          </p:cNvGrpSpPr>
          <p:nvPr/>
        </p:nvGrpSpPr>
        <p:grpSpPr bwMode="auto">
          <a:xfrm>
            <a:off x="378885" y="1577976"/>
            <a:ext cx="11434233" cy="136525"/>
            <a:chOff x="284163" y="1577847"/>
            <a:chExt cx="8576373" cy="13741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156674-B975-9E58-4A36-A9A96739DF25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D058BF-2C7F-8D2B-E188-2FE7D8D38B80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27F661-2694-B521-B896-498D081699E1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883" y="1735138"/>
            <a:ext cx="524256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883" y="2590800"/>
            <a:ext cx="524256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2660" y="1735138"/>
            <a:ext cx="524256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2660" y="2590800"/>
            <a:ext cx="524256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73B3F9F8-AD7A-697D-7170-8A5236921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DFBBD7-2695-4496-BAAE-7C354AE17AB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CDD9A39-290A-FE34-2F2F-7D0B6614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E183E1E0-3EEE-4B7B-EBED-5AA64E7A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CC156-AD75-4846-8B95-B209387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E3F998-84BD-7444-0E2E-21E6191406FD}"/>
              </a:ext>
            </a:extLst>
          </p:cNvPr>
          <p:cNvSpPr/>
          <p:nvPr/>
        </p:nvSpPr>
        <p:spPr>
          <a:xfrm>
            <a:off x="378885" y="455614"/>
            <a:ext cx="11432116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A9E43390-83D4-C783-F704-7849F88ABC83}"/>
              </a:ext>
            </a:extLst>
          </p:cNvPr>
          <p:cNvGrpSpPr>
            <a:grpSpLocks/>
          </p:cNvGrpSpPr>
          <p:nvPr/>
        </p:nvGrpSpPr>
        <p:grpSpPr bwMode="auto">
          <a:xfrm>
            <a:off x="378885" y="1577976"/>
            <a:ext cx="11434233" cy="136525"/>
            <a:chOff x="284163" y="1577847"/>
            <a:chExt cx="8576373" cy="1374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86CFD3-2DE9-D0B4-0E6E-EDF103486D95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E5FD75-AC35-5518-075B-D548AB3A29D1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3D56B5-F65E-54A3-E022-7FB817F1A55E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FDBFCCB1-071B-4E83-FE56-11B0E8EAD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DFBBD7-2695-4496-BAAE-7C354AE17AB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D48A1E7-6037-B656-920E-EE3C61DAD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EB25832-3445-9201-B459-DF5D6297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CC156-AD75-4846-8B95-B209387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7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E29D2BCF-3D89-1CF2-3840-7D44468BD852}"/>
              </a:ext>
            </a:extLst>
          </p:cNvPr>
          <p:cNvGrpSpPr>
            <a:grpSpLocks/>
          </p:cNvGrpSpPr>
          <p:nvPr/>
        </p:nvGrpSpPr>
        <p:grpSpPr bwMode="auto">
          <a:xfrm>
            <a:off x="378885" y="452438"/>
            <a:ext cx="11434233" cy="138112"/>
            <a:chOff x="284163" y="1577847"/>
            <a:chExt cx="8576373" cy="13741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98A881B-0F4D-C842-DED6-9FA62639FC4F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92EF33-C3CC-C370-FC39-5C2F265BCDA9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A0ADB9-AE90-FE31-A506-857FD2B46550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31FD9029-B8F1-23FF-5ABC-2A414A314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DFBBD7-2695-4496-BAAE-7C354AE17AB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F4583F6-757F-DE18-76F7-A7A9AE84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AB2A046-54EE-293C-728A-C1B05A9E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CC156-AD75-4846-8B95-B209387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6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FC7078CE-6407-B484-E4AF-6307B036BF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374901" y="2133601"/>
            <a:ext cx="94361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82E90-4CA5-D214-A169-B4470DAD7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59333" y="643731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rgbClr val="A6A6A6"/>
                </a:solidFill>
              </a:defRPr>
            </a:lvl1pPr>
          </a:lstStyle>
          <a:p>
            <a:fld id="{57DFBBD7-2695-4496-BAAE-7C354AE17AB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856AA-8E97-48C9-6E42-CE86F3370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1" y="6437314"/>
            <a:ext cx="816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1A975-154C-0785-C8F2-22CEC61AC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1" y="166688"/>
            <a:ext cx="842433" cy="360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262626"/>
                </a:solidFill>
              </a:defRPr>
            </a:lvl1pPr>
          </a:lstStyle>
          <a:p>
            <a:fld id="{7B3CC156-AD75-4846-8B95-B209387AA09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991AAA-8CA0-76EB-05BA-E6C831CEA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85" y="630239"/>
            <a:ext cx="11432116" cy="968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5604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MS PGothic" pitchFamily="34" charset="-128"/>
          <a:cs typeface="MS PGothic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MS PGothic" pitchFamily="34" charset="-128"/>
          <a:cs typeface="MS PGothic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MS PGothic" pitchFamily="34" charset="-128"/>
          <a:cs typeface="MS PGothic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MS PGothic" pitchFamily="34" charset="-128"/>
          <a:cs typeface="MS PGothic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454025" indent="-454025" algn="l" rtl="0" eaLnBrk="1" fontAlgn="base" hangingPunct="1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panose="05000000000000000000" pitchFamily="2" charset="2"/>
        <a:buChar char=""/>
        <a:defRPr sz="2400" kern="1200">
          <a:solidFill>
            <a:srgbClr val="262626"/>
          </a:solidFill>
          <a:latin typeface="+mn-lt"/>
          <a:ea typeface="MS PGothic" pitchFamily="34" charset="-128"/>
          <a:cs typeface="MS PGothic" charset="0"/>
        </a:defRPr>
      </a:lvl1pPr>
      <a:lvl2pPr marL="914400" indent="-457200" algn="l" rtl="0" eaLnBrk="1" fontAlgn="base" hangingPunct="1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anose="05000000000000000000" pitchFamily="2" charset="2"/>
        <a:buChar char=""/>
        <a:defRPr sz="2200" kern="1200">
          <a:solidFill>
            <a:srgbClr val="262626"/>
          </a:solidFill>
          <a:latin typeface="+mn-lt"/>
          <a:ea typeface="MS PGothic" pitchFamily="34" charset="-128"/>
          <a:cs typeface="MS PGothic" charset="0"/>
        </a:defRPr>
      </a:lvl2pPr>
      <a:lvl3pPr marL="1260475" indent="-346075" algn="l" rtl="0" eaLnBrk="1" fontAlgn="base" hangingPunct="1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anose="05000000000000000000" pitchFamily="2" charset="2"/>
        <a:buChar char=""/>
        <a:defRPr sz="2000" kern="1200">
          <a:solidFill>
            <a:srgbClr val="262626"/>
          </a:solidFill>
          <a:latin typeface="+mn-lt"/>
          <a:ea typeface="MS PGothic" pitchFamily="34" charset="-128"/>
          <a:cs typeface="MS PGothic" charset="0"/>
        </a:defRPr>
      </a:lvl3pPr>
      <a:lvl4pPr marL="1600200" indent="-339725" algn="l" rtl="0" eaLnBrk="1" fontAlgn="base" hangingPunct="1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anose="05000000000000000000" pitchFamily="2" charset="2"/>
        <a:buChar char=""/>
        <a:defRPr kern="1200">
          <a:solidFill>
            <a:srgbClr val="262626"/>
          </a:solidFill>
          <a:latin typeface="+mn-lt"/>
          <a:ea typeface="MS PGothic" pitchFamily="34" charset="-128"/>
          <a:cs typeface="MS PGothic" charset="0"/>
        </a:defRPr>
      </a:lvl4pPr>
      <a:lvl5pPr marL="1939925" indent="-331788" algn="l" rtl="0" eaLnBrk="1" fontAlgn="base" hangingPunct="1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anose="05000000000000000000" pitchFamily="2" charset="2"/>
        <a:buChar char=""/>
        <a:defRPr kern="1200">
          <a:solidFill>
            <a:srgbClr val="262626"/>
          </a:solidFill>
          <a:latin typeface="+mn-lt"/>
          <a:ea typeface="MS PGothic" pitchFamily="34" charset="-128"/>
          <a:cs typeface="MS PGothic" charset="0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2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msoni@mrspackaging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FFF3B-0F5A-4864-A30F-9311E30AC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1749" y="723861"/>
            <a:ext cx="4343565" cy="757388"/>
          </a:xfrm>
        </p:spPr>
        <p:txBody>
          <a:bodyPr>
            <a:normAutofit/>
          </a:bodyPr>
          <a:lstStyle/>
          <a:p>
            <a:pPr algn="ctr"/>
            <a:r>
              <a:rPr lang="en-US" sz="3600" spc="0" dirty="0">
                <a:ln w="0">
                  <a:solidFill>
                    <a:schemeClr val="tx1"/>
                  </a:solidFill>
                </a:ln>
                <a:latin typeface="+mn-lt"/>
                <a:cs typeface="Mistral"/>
              </a:rPr>
              <a:t>Popcorn </a:t>
            </a:r>
            <a:r>
              <a:rPr lang="en-US" sz="3600" spc="0" dirty="0">
                <a:ln w="0">
                  <a:solidFill>
                    <a:schemeClr val="tx1"/>
                  </a:solidFill>
                </a:ln>
                <a:latin typeface="+mn-lt"/>
                <a:cs typeface="Brush Script MT Italic"/>
              </a:rPr>
              <a:t>Presentation</a:t>
            </a:r>
            <a:endParaRPr lang="en-US" sz="3600" dirty="0">
              <a:latin typeface="+mn-lt"/>
            </a:endParaRPr>
          </a:p>
        </p:txBody>
      </p:sp>
      <p:pic>
        <p:nvPicPr>
          <p:cNvPr id="37" name="Picture 36" descr="A close up of a sign&#10;&#10;Description automatically generated">
            <a:extLst>
              <a:ext uri="{FF2B5EF4-FFF2-40B4-BE49-F238E27FC236}">
                <a16:creationId xmlns:a16="http://schemas.microsoft.com/office/drawing/2014/main" id="{7E698090-7978-47FF-81A6-96CA2671A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068" y="6048825"/>
            <a:ext cx="721392" cy="604382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EDD94F05-4D1B-5FAC-8FD9-C924F65DF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942" y="2990692"/>
            <a:ext cx="2220707" cy="1842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bucket of popcorn and a clapper board&#10;&#10;Description automatically generated">
            <a:extLst>
              <a:ext uri="{FF2B5EF4-FFF2-40B4-BE49-F238E27FC236}">
                <a16:creationId xmlns:a16="http://schemas.microsoft.com/office/drawing/2014/main" id="{AABB4360-2767-372A-A4B0-F7C2D062A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2" y="2216989"/>
            <a:ext cx="5747754" cy="38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4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51EA7-157D-412A-B5CE-510BA084E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61" y="2800833"/>
            <a:ext cx="6323216" cy="1128979"/>
          </a:xfrm>
        </p:spPr>
        <p:txBody>
          <a:bodyPr vert="horz" lIns="228600" tIns="228600" rIns="228600" bIns="0" rtlCol="0" anchor="b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altLang="en-US" sz="1600" spc="0" dirty="0">
                <a:solidFill>
                  <a:schemeClr val="bg1"/>
                </a:solidFill>
                <a:latin typeface="Sathu" pitchFamily="1" charset="0"/>
              </a:rPr>
              <a:t>M.R.S. Packaging not only offers name-brand equipment, but also supplies the best quality Fun Food products and disposable packaging.  All of our popcorn equipment and supplies are direct from the United States of America.  </a:t>
            </a:r>
            <a:br>
              <a:rPr lang="en-US" altLang="en-US" sz="1600" spc="0" dirty="0">
                <a:solidFill>
                  <a:schemeClr val="bg1"/>
                </a:solidFill>
                <a:latin typeface="Sathu" pitchFamily="1" charset="0"/>
              </a:rPr>
            </a:br>
            <a:endParaRPr lang="en-US" sz="1600" spc="0" dirty="0">
              <a:solidFill>
                <a:schemeClr val="bg1"/>
              </a:solidFill>
            </a:endParaRPr>
          </a:p>
        </p:txBody>
      </p:sp>
      <p:sp>
        <p:nvSpPr>
          <p:cNvPr id="112" name="Rounded Rectangle 5">
            <a:extLst>
              <a:ext uri="{FF2B5EF4-FFF2-40B4-BE49-F238E27FC236}">
                <a16:creationId xmlns:a16="http://schemas.microsoft.com/office/drawing/2014/main" id="{6FFDC891-7A7B-414B-A9E8-F81FFD5D2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649" y="4970279"/>
            <a:ext cx="6244240" cy="1436813"/>
          </a:xfrm>
          <a:prstGeom prst="roundRect">
            <a:avLst>
              <a:gd name="adj" fmla="val 16667"/>
            </a:avLst>
          </a:prstGeom>
          <a:solidFill>
            <a:srgbClr val="FFBA00"/>
          </a:solidFill>
          <a:ln w="12700">
            <a:solidFill>
              <a:srgbClr val="990000"/>
            </a:solidFill>
            <a:round/>
            <a:headEnd/>
            <a:tailEnd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en-US" altLang="en-US" sz="1500" dirty="0">
              <a:latin typeface="Sathu" pitchFamily="1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latin typeface="Sathu" pitchFamily="1" charset="0"/>
              </a:rPr>
              <a:t>Concession Equipment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latin typeface="Sathu" pitchFamily="1" charset="0"/>
              </a:rPr>
              <a:t>Training for your staff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latin typeface="Sathu" pitchFamily="1" charset="0"/>
              </a:rPr>
              <a:t>Supplies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latin typeface="Sathu" pitchFamily="1" charset="0"/>
              </a:rPr>
              <a:t>Food cost guidance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latin typeface="Sathu" pitchFamily="1" charset="0"/>
              </a:rPr>
              <a:t>Disposable Packaging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latin typeface="Sathu" pitchFamily="1" charset="0"/>
              </a:rPr>
              <a:t>Complete free concession business set-up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schemeClr val="lt1"/>
              </a:solidFill>
              <a:latin typeface="Sathu"/>
              <a:ea typeface="+mn-ea"/>
              <a:cs typeface="Sathu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73584B-C492-4181-98E0-462D2D485184}"/>
              </a:ext>
            </a:extLst>
          </p:cNvPr>
          <p:cNvSpPr/>
          <p:nvPr/>
        </p:nvSpPr>
        <p:spPr>
          <a:xfrm>
            <a:off x="3106817" y="4034547"/>
            <a:ext cx="6323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200" dirty="0">
                <a:solidFill>
                  <a:schemeClr val="accent6">
                    <a:lumMod val="75000"/>
                  </a:schemeClr>
                </a:solidFill>
                <a:latin typeface="Sathu" pitchFamily="1" charset="0"/>
              </a:rPr>
              <a:t>After sale, we continue to offer our experienced feedback on concessions set-up and  food cost guidance for FREE.  Your success is our goal.  We continually strive to ensure that our customers are always informed, trained on equipment operation and clean-up, and treated with the utmost care and service.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5D195-2858-41C6-8E82-5C96FFC2FF0B}"/>
              </a:ext>
            </a:extLst>
          </p:cNvPr>
          <p:cNvSpPr/>
          <p:nvPr/>
        </p:nvSpPr>
        <p:spPr>
          <a:xfrm>
            <a:off x="4161981" y="674586"/>
            <a:ext cx="3865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About Our Business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60" name="Picture 59" descr="A close up of a sign&#10;&#10;Description automatically generated">
            <a:extLst>
              <a:ext uri="{FF2B5EF4-FFF2-40B4-BE49-F238E27FC236}">
                <a16:creationId xmlns:a16="http://schemas.microsoft.com/office/drawing/2014/main" id="{79DFDDC4-CED4-498D-BA55-1CE10BA8D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068" y="6048825"/>
            <a:ext cx="721392" cy="604382"/>
          </a:xfrm>
          <a:prstGeom prst="rect">
            <a:avLst/>
          </a:prstGeom>
        </p:spPr>
      </p:pic>
      <p:pic>
        <p:nvPicPr>
          <p:cNvPr id="56" name="Picture 55" descr="http://www.mnn.com/sites/default/files/popcorn%20large.jpg">
            <a:extLst>
              <a:ext uri="{FF2B5EF4-FFF2-40B4-BE49-F238E27FC236}">
                <a16:creationId xmlns:a16="http://schemas.microsoft.com/office/drawing/2014/main" id="{EBE6F312-EF58-4D48-9774-5AEEFFA7D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3" y="5117768"/>
            <a:ext cx="2973388" cy="168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ounded Rectangle 10">
            <a:extLst>
              <a:ext uri="{FF2B5EF4-FFF2-40B4-BE49-F238E27FC236}">
                <a16:creationId xmlns:a16="http://schemas.microsoft.com/office/drawing/2014/main" id="{26AD08DF-946E-4093-B199-24CF9432F205}"/>
              </a:ext>
            </a:extLst>
          </p:cNvPr>
          <p:cNvSpPr/>
          <p:nvPr/>
        </p:nvSpPr>
        <p:spPr>
          <a:xfrm>
            <a:off x="4297524" y="1816442"/>
            <a:ext cx="3941801" cy="733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Success is our Success!</a:t>
            </a:r>
          </a:p>
        </p:txBody>
      </p:sp>
    </p:spTree>
    <p:extLst>
      <p:ext uri="{BB962C8B-B14F-4D97-AF65-F5344CB8AC3E}">
        <p14:creationId xmlns:p14="http://schemas.microsoft.com/office/powerpoint/2010/main" val="411032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CCF3F-F9D1-45C9-A4B8-C557DF16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5" y="2075139"/>
            <a:ext cx="5425440" cy="1162050"/>
          </a:xfrm>
        </p:spPr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5612E-27B4-4597-8BFC-05B397D41C0D}"/>
              </a:ext>
            </a:extLst>
          </p:cNvPr>
          <p:cNvSpPr/>
          <p:nvPr/>
        </p:nvSpPr>
        <p:spPr>
          <a:xfrm>
            <a:off x="5687363" y="758490"/>
            <a:ext cx="6096000" cy="57246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Easy-to-operate equipment - minimal staff training required</a:t>
            </a:r>
            <a:br>
              <a:rPr lang="en-US" dirty="0"/>
            </a:br>
            <a:r>
              <a:rPr lang="en-US" dirty="0"/>
              <a:t>Wide selection of machines </a:t>
            </a:r>
            <a:br>
              <a:rPr lang="en-US" dirty="0"/>
            </a:br>
            <a:r>
              <a:rPr lang="en-US" dirty="0"/>
              <a:t>Variety of flavors for every product line </a:t>
            </a:r>
            <a:br>
              <a:rPr lang="en-US" dirty="0"/>
            </a:br>
            <a:r>
              <a:rPr lang="en-US" dirty="0"/>
              <a:t>Put a smile on every face</a:t>
            </a:r>
            <a:br>
              <a:rPr lang="en-US" dirty="0"/>
            </a:br>
            <a:r>
              <a:rPr lang="en-US" dirty="0"/>
              <a:t>Low food cost = high profit margins!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/>
              <a:t>Right for all kinds of venues including: </a:t>
            </a:r>
            <a:br>
              <a:rPr lang="en-US" sz="2400" dirty="0"/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Concession Stands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Cinemas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Stadiums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Hotels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Arenas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Candy Stores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Schools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Amusement Parks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Festivals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and more!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pic>
        <p:nvPicPr>
          <p:cNvPr id="6" name="Picture 2" descr="http://imavex.vo.llnwd.net/o18/clients/southernfoodsystems/images/Electro-Freeze/slushies-sm.png">
            <a:extLst>
              <a:ext uri="{FF2B5EF4-FFF2-40B4-BE49-F238E27FC236}">
                <a16:creationId xmlns:a16="http://schemas.microsoft.com/office/drawing/2014/main" id="{93763DF3-6B90-4151-A05E-0021969A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7" y="5474389"/>
            <a:ext cx="1285567" cy="128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mnn.com/sites/default/files/popcorn%20large.jpg">
            <a:extLst>
              <a:ext uri="{FF2B5EF4-FFF2-40B4-BE49-F238E27FC236}">
                <a16:creationId xmlns:a16="http://schemas.microsoft.com/office/drawing/2014/main" id="{E7DB8C15-2AFE-4EFA-ACAD-2200FD095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088" y="5666137"/>
            <a:ext cx="1811779" cy="102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38BF645-F75D-4298-91A8-25F422D4D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90" y="5461441"/>
            <a:ext cx="738450" cy="123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8562C8-B080-4697-9138-9000347213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4532" r="4695" b="3276"/>
          <a:stretch/>
        </p:blipFill>
        <p:spPr>
          <a:xfrm>
            <a:off x="3920641" y="5563294"/>
            <a:ext cx="807163" cy="1107760"/>
          </a:xfrm>
          <a:prstGeom prst="rect">
            <a:avLst/>
          </a:prstGeom>
        </p:spPr>
      </p:pic>
      <p:pic>
        <p:nvPicPr>
          <p:cNvPr id="12" name="Picture 11" descr="A sandwich cut in half&#10;&#10;Description automatically generated">
            <a:extLst>
              <a:ext uri="{FF2B5EF4-FFF2-40B4-BE49-F238E27FC236}">
                <a16:creationId xmlns:a16="http://schemas.microsoft.com/office/drawing/2014/main" id="{782C9C85-5704-499C-B5DF-BC5A95137F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40" y="5575409"/>
            <a:ext cx="1955466" cy="130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10">
            <a:extLst>
              <a:ext uri="{FF2B5EF4-FFF2-40B4-BE49-F238E27FC236}">
                <a16:creationId xmlns:a16="http://schemas.microsoft.com/office/drawing/2014/main" id="{0370576D-87D4-4C87-B306-B166BA113E55}"/>
              </a:ext>
            </a:extLst>
          </p:cNvPr>
          <p:cNvSpPr/>
          <p:nvPr/>
        </p:nvSpPr>
        <p:spPr>
          <a:xfrm>
            <a:off x="5428870" y="3181378"/>
            <a:ext cx="4610275" cy="538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2">
            <a:extLst>
              <a:ext uri="{FF2B5EF4-FFF2-40B4-BE49-F238E27FC236}">
                <a16:creationId xmlns:a16="http://schemas.microsoft.com/office/drawing/2014/main" id="{ED5A925A-E431-4A74-89EF-F26BABF99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8870" y="1755549"/>
            <a:ext cx="5435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1400" dirty="0">
                <a:latin typeface="Corbel" panose="020B0503020204020204" pitchFamily="34" charset="0"/>
              </a:rPr>
              <a:t> Preparation time: approx. </a:t>
            </a:r>
            <a:r>
              <a:rPr lang="en-US" altLang="en-US" sz="2000" dirty="0">
                <a:latin typeface="Corbel" panose="020B0503020204020204" pitchFamily="34" charset="0"/>
              </a:rPr>
              <a:t>3-4</a:t>
            </a:r>
            <a:r>
              <a:rPr lang="en-US" altLang="en-US" sz="1400" dirty="0">
                <a:latin typeface="Corbel" panose="020B0503020204020204" pitchFamily="34" charset="0"/>
              </a:rPr>
              <a:t> minutes</a:t>
            </a: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latin typeface="Corbel" panose="020B0503020204020204" pitchFamily="34" charset="0"/>
              </a:rPr>
              <a:t>16oz Stainless steel E-Z </a:t>
            </a:r>
            <a:r>
              <a:rPr lang="en-US" sz="1400" dirty="0" err="1">
                <a:latin typeface="Corbel" panose="020B0503020204020204" pitchFamily="34" charset="0"/>
              </a:rPr>
              <a:t>Kleen</a:t>
            </a:r>
            <a:r>
              <a:rPr lang="en-US" sz="1400" dirty="0">
                <a:latin typeface="Corbel" panose="020B0503020204020204" pitchFamily="34" charset="0"/>
              </a:rPr>
              <a:t> kettle</a:t>
            </a: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latin typeface="Corbel" panose="020B0503020204020204" pitchFamily="34" charset="0"/>
              </a:rPr>
              <a:t>20"W x 20"D x 37"H   / 82 </a:t>
            </a:r>
            <a:r>
              <a:rPr lang="en-US" sz="1400" dirty="0" err="1">
                <a:latin typeface="Corbel" panose="020B0503020204020204" pitchFamily="34" charset="0"/>
              </a:rPr>
              <a:t>lbs</a:t>
            </a:r>
            <a:endParaRPr lang="en-US" altLang="en-US" sz="1400" dirty="0">
              <a:latin typeface="Corbel" panose="020B0503020204020204" pitchFamily="34" charset="0"/>
            </a:endParaRPr>
          </a:p>
        </p:txBody>
      </p:sp>
      <p:sp>
        <p:nvSpPr>
          <p:cNvPr id="55" name="Title 3">
            <a:extLst>
              <a:ext uri="{FF2B5EF4-FFF2-40B4-BE49-F238E27FC236}">
                <a16:creationId xmlns:a16="http://schemas.microsoft.com/office/drawing/2014/main" id="{B16FB4DC-8402-4BF4-A76D-FF06EC2BB1C4}"/>
              </a:ext>
            </a:extLst>
          </p:cNvPr>
          <p:cNvSpPr txBox="1">
            <a:spLocks/>
          </p:cNvSpPr>
          <p:nvPr/>
        </p:nvSpPr>
        <p:spPr>
          <a:xfrm>
            <a:off x="499882" y="708920"/>
            <a:ext cx="6858000" cy="1015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Equipment </a:t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  <a:latin typeface="+mn-lt"/>
              </a:rPr>
            </a:br>
            <a:endParaRPr lang="en-US" sz="3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9D4BCCA-6F7E-4A09-9EF8-F4038936D2FF}"/>
              </a:ext>
            </a:extLst>
          </p:cNvPr>
          <p:cNvSpPr txBox="1"/>
          <p:nvPr/>
        </p:nvSpPr>
        <p:spPr>
          <a:xfrm>
            <a:off x="1630666" y="1960721"/>
            <a:ext cx="162021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i="1" u="sng" dirty="0">
                <a:latin typeface="Corbel" panose="020B0503020204020204" pitchFamily="34" charset="0"/>
              </a:rPr>
              <a:t>Gold Medal </a:t>
            </a:r>
            <a:r>
              <a:rPr lang="en-US" sz="1600" dirty="0"/>
              <a:t>Model #2600 Ex </a:t>
            </a:r>
          </a:p>
          <a:p>
            <a:r>
              <a:rPr lang="en-US" sz="1600" dirty="0"/>
              <a:t>16 Oz Popcorn Machine	</a:t>
            </a:r>
            <a:endParaRPr lang="en-US" altLang="en-US" sz="1600" dirty="0">
              <a:latin typeface="Corbel" panose="020B0503020204020204" pitchFamily="34" charset="0"/>
            </a:endParaRPr>
          </a:p>
          <a:p>
            <a:endParaRPr lang="en-US" dirty="0"/>
          </a:p>
        </p:txBody>
      </p:sp>
      <p:pic>
        <p:nvPicPr>
          <p:cNvPr id="59" name="Picture 3" descr="C:\Users\Dell\Pictures\thumbnail[1].jpg">
            <a:extLst>
              <a:ext uri="{FF2B5EF4-FFF2-40B4-BE49-F238E27FC236}">
                <a16:creationId xmlns:a16="http://schemas.microsoft.com/office/drawing/2014/main" id="{3F457272-BD16-46AD-8A34-F2DD94F38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67" y="3411592"/>
            <a:ext cx="1601808" cy="219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0F15B15-2BF1-4828-8B25-1F08130DA7D7}"/>
              </a:ext>
            </a:extLst>
          </p:cNvPr>
          <p:cNvCxnSpPr/>
          <p:nvPr/>
        </p:nvCxnSpPr>
        <p:spPr>
          <a:xfrm>
            <a:off x="985784" y="4350538"/>
            <a:ext cx="857473" cy="342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70E4FA0-7EED-4584-8708-B86D1FA385EF}"/>
              </a:ext>
            </a:extLst>
          </p:cNvPr>
          <p:cNvSpPr txBox="1"/>
          <p:nvPr/>
        </p:nvSpPr>
        <p:spPr>
          <a:xfrm>
            <a:off x="384813" y="3718814"/>
            <a:ext cx="8285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Stainless Steel Kettle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3B81414-5DAD-4952-B090-ADDAB148F178}"/>
              </a:ext>
            </a:extLst>
          </p:cNvPr>
          <p:cNvCxnSpPr/>
          <p:nvPr/>
        </p:nvCxnSpPr>
        <p:spPr>
          <a:xfrm flipV="1">
            <a:off x="951412" y="6415023"/>
            <a:ext cx="469084" cy="1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C04EC7B7-0B89-40C6-8D1F-1EA994CF7143}"/>
              </a:ext>
            </a:extLst>
          </p:cNvPr>
          <p:cNvSpPr txBox="1"/>
          <p:nvPr/>
        </p:nvSpPr>
        <p:spPr>
          <a:xfrm>
            <a:off x="674746" y="4890843"/>
            <a:ext cx="1327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Heated Deck</a:t>
            </a:r>
          </a:p>
          <a:p>
            <a:r>
              <a:rPr lang="en-US" sz="1350" dirty="0"/>
              <a:t>(keeps popcorn fresh)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41DC03C-AC87-4D82-B5BB-03C0CF7FBD74}"/>
              </a:ext>
            </a:extLst>
          </p:cNvPr>
          <p:cNvCxnSpPr/>
          <p:nvPr/>
        </p:nvCxnSpPr>
        <p:spPr>
          <a:xfrm flipH="1">
            <a:off x="3206492" y="4266205"/>
            <a:ext cx="190396" cy="716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6BC6D25F-90C0-47F6-A269-DFAB8B0B8DBC}"/>
              </a:ext>
            </a:extLst>
          </p:cNvPr>
          <p:cNvSpPr/>
          <p:nvPr/>
        </p:nvSpPr>
        <p:spPr>
          <a:xfrm>
            <a:off x="3250882" y="3966123"/>
            <a:ext cx="142192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Illuminated Cabin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0B8F12E-EC74-49C3-86AA-F596CB9B37BA}"/>
              </a:ext>
            </a:extLst>
          </p:cNvPr>
          <p:cNvSpPr txBox="1"/>
          <p:nvPr/>
        </p:nvSpPr>
        <p:spPr>
          <a:xfrm>
            <a:off x="5482156" y="3135849"/>
            <a:ext cx="503051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Sell 30 tubs per day and reach you ROI in less than two months*!</a:t>
            </a:r>
          </a:p>
          <a:p>
            <a:r>
              <a:rPr lang="en-US" sz="800" i="1" dirty="0"/>
              <a:t>*Results will vary based on serving size, selling price, etc. 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40FF6BC-C18D-4F23-B8BE-763986F5981F}"/>
              </a:ext>
            </a:extLst>
          </p:cNvPr>
          <p:cNvSpPr/>
          <p:nvPr/>
        </p:nvSpPr>
        <p:spPr>
          <a:xfrm>
            <a:off x="5570376" y="4076604"/>
            <a:ext cx="352615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 dirty="0">
                <a:latin typeface="Corbel" panose="020B0503020204020204" pitchFamily="34" charset="0"/>
              </a:rPr>
              <a:t>Gold Medal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Sathu" pitchFamily="1" charset="0"/>
              </a:rPr>
              <a:t>Kettle Pucks for Kettle Cleaner</a:t>
            </a:r>
            <a:endParaRPr lang="en-US" altLang="en-US" sz="900" b="1" dirty="0">
              <a:ea typeface="MS PGothic" panose="020B0600070205080204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900" b="1" dirty="0">
              <a:solidFill>
                <a:schemeClr val="tx2">
                  <a:lumMod val="65000"/>
                  <a:lumOff val="35000"/>
                </a:schemeClr>
              </a:solidFill>
              <a:ea typeface="MS PGothic" panose="020B0600070205080204" pitchFamily="34" charset="-128"/>
            </a:endParaRPr>
          </a:p>
          <a:p>
            <a:r>
              <a:rPr lang="en-US" altLang="en-US" sz="1200" dirty="0">
                <a:ea typeface="MS PGothic" panose="020B0600070205080204" pitchFamily="34" charset="-128"/>
              </a:rPr>
              <a:t>Packing:  	</a:t>
            </a:r>
            <a:r>
              <a:rPr lang="en-US" sz="1200" dirty="0">
                <a:latin typeface="Sathu"/>
                <a:cs typeface="Sathu"/>
              </a:rPr>
              <a:t> 1x48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ea typeface="MS PGothic" panose="020B0600070205080204" pitchFamily="34" charset="-128"/>
              </a:rPr>
              <a:t>Brand:  	Gold Medal – U.S.A.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ea typeface="MS PGothic" panose="020B0600070205080204" pitchFamily="34" charset="-128"/>
              </a:rPr>
              <a:t>Price: 	AED 600.00</a:t>
            </a:r>
            <a:br>
              <a:rPr lang="en-US" altLang="en-US" sz="1200" dirty="0">
                <a:ea typeface="MS PGothic" panose="020B0600070205080204" pitchFamily="34" charset="-128"/>
              </a:rPr>
            </a:br>
            <a:endParaRPr lang="en-US" altLang="en-US" sz="1200" dirty="0">
              <a:ea typeface="MS PGothic" panose="020B0600070205080204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ea typeface="MS PGothic" panose="020B0600070205080204" pitchFamily="34" charset="-128"/>
              </a:rPr>
              <a:t>Recommended investment to keep your kettle sparkling clean!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ea typeface="MS PGothic" panose="020B0600070205080204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chemeClr val="tx2">
                  <a:lumMod val="65000"/>
                  <a:lumOff val="35000"/>
                </a:schemeClr>
              </a:solidFill>
              <a:ea typeface="MS PGothic" panose="020B0600070205080204" pitchFamily="34" charset="-128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FA551CD-970E-423B-963E-65A319D67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847" y="4350538"/>
            <a:ext cx="1535502" cy="1403281"/>
          </a:xfrm>
          <a:prstGeom prst="rect">
            <a:avLst/>
          </a:prstGeom>
        </p:spPr>
      </p:pic>
      <p:pic>
        <p:nvPicPr>
          <p:cNvPr id="70" name="Picture 69" descr="A close up of a sign&#10;&#10;Description automatically generated">
            <a:extLst>
              <a:ext uri="{FF2B5EF4-FFF2-40B4-BE49-F238E27FC236}">
                <a16:creationId xmlns:a16="http://schemas.microsoft.com/office/drawing/2014/main" id="{7C8DDC3C-C05D-4D48-A0F1-BE91C1DBF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068" y="6048825"/>
            <a:ext cx="721392" cy="6043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DCC3EC-7AE7-72E7-8BBA-DABD24F4F9B1}"/>
              </a:ext>
            </a:extLst>
          </p:cNvPr>
          <p:cNvSpPr/>
          <p:nvPr/>
        </p:nvSpPr>
        <p:spPr>
          <a:xfrm>
            <a:off x="1507013" y="6245350"/>
            <a:ext cx="86594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AED 7000</a:t>
            </a:r>
          </a:p>
        </p:txBody>
      </p:sp>
    </p:spTree>
    <p:extLst>
      <p:ext uri="{BB962C8B-B14F-4D97-AF65-F5344CB8AC3E}">
        <p14:creationId xmlns:p14="http://schemas.microsoft.com/office/powerpoint/2010/main" val="177486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6">
            <a:extLst>
              <a:ext uri="{FF2B5EF4-FFF2-40B4-BE49-F238E27FC236}">
                <a16:creationId xmlns:a16="http://schemas.microsoft.com/office/drawing/2014/main" id="{47F5C2BA-27BE-49E4-98BB-9E8CCB9EFECD}"/>
              </a:ext>
            </a:extLst>
          </p:cNvPr>
          <p:cNvSpPr/>
          <p:nvPr/>
        </p:nvSpPr>
        <p:spPr>
          <a:xfrm>
            <a:off x="6398467" y="3707648"/>
            <a:ext cx="3484530" cy="428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8F101C-760C-44B8-B35A-5CCC91BBE6FE}"/>
              </a:ext>
            </a:extLst>
          </p:cNvPr>
          <p:cNvSpPr txBox="1"/>
          <p:nvPr/>
        </p:nvSpPr>
        <p:spPr>
          <a:xfrm>
            <a:off x="4278868" y="5081646"/>
            <a:ext cx="482590" cy="554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90F414-2B66-45A7-BD89-D26C12776B0D}"/>
              </a:ext>
            </a:extLst>
          </p:cNvPr>
          <p:cNvSpPr txBox="1"/>
          <p:nvPr/>
        </p:nvSpPr>
        <p:spPr>
          <a:xfrm>
            <a:off x="6234110" y="4669148"/>
            <a:ext cx="3988357" cy="1062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1" b="1" i="1" dirty="0">
                <a:solidFill>
                  <a:schemeClr val="accent2">
                    <a:lumMod val="75000"/>
                  </a:schemeClr>
                </a:solidFill>
              </a:rPr>
              <a:t>Add caramel mix with 3-in-1 </a:t>
            </a:r>
          </a:p>
          <a:p>
            <a:pPr algn="ctr"/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101" b="1" i="1" dirty="0">
                <a:solidFill>
                  <a:schemeClr val="accent2">
                    <a:lumMod val="75000"/>
                  </a:schemeClr>
                </a:solidFill>
              </a:rPr>
              <a:t> It’s that simple**!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E1F8DE7-92C5-443C-8943-148BB169AF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39" y="4793137"/>
            <a:ext cx="1226349" cy="122634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4F0B5CF-2415-4CE5-BE90-3AC3A9D85E24}"/>
              </a:ext>
            </a:extLst>
          </p:cNvPr>
          <p:cNvSpPr txBox="1"/>
          <p:nvPr/>
        </p:nvSpPr>
        <p:spPr>
          <a:xfrm>
            <a:off x="2980426" y="5109827"/>
            <a:ext cx="482590" cy="554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</a:p>
        </p:txBody>
      </p:sp>
      <p:pic>
        <p:nvPicPr>
          <p:cNvPr id="41" name="Picture 2" descr="https://encrypted-tbn0.gstatic.com/images?q=tbn:ANd9GcRrjjGcSwamUuadVcSffUuT6TjNHO5-xfZNZ39s1FSYA-QsI4ZN2A">
            <a:extLst>
              <a:ext uri="{FF2B5EF4-FFF2-40B4-BE49-F238E27FC236}">
                <a16:creationId xmlns:a16="http://schemas.microsoft.com/office/drawing/2014/main" id="{2F4F393D-9753-42F3-95E9-95C040A8D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85" y="4752800"/>
            <a:ext cx="976367" cy="12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462FB62-F0DF-4F57-BF8C-ECF5F3BAE73A}"/>
              </a:ext>
            </a:extLst>
          </p:cNvPr>
          <p:cNvSpPr/>
          <p:nvPr/>
        </p:nvSpPr>
        <p:spPr>
          <a:xfrm>
            <a:off x="6594476" y="6112281"/>
            <a:ext cx="309251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ea typeface="MS PGothic" charset="0"/>
                <a:cs typeface="Sathu"/>
              </a:rPr>
              <a:t>** Salt from 3-in-1 kit is omitted when preparing caramel corn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1B401B-1F1D-438B-882A-B7D0BF4C7574}"/>
              </a:ext>
            </a:extLst>
          </p:cNvPr>
          <p:cNvSpPr/>
          <p:nvPr/>
        </p:nvSpPr>
        <p:spPr>
          <a:xfrm>
            <a:off x="6594476" y="3698834"/>
            <a:ext cx="3733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dirty="0">
                <a:ea typeface="MS PGothic" panose="020B0600070205080204" pitchFamily="34" charset="-128"/>
              </a:rPr>
              <a:t>Offer cinema quality popcorn every time!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365D3D7-961E-4E19-A5A1-49A7E6D43248}"/>
              </a:ext>
            </a:extLst>
          </p:cNvPr>
          <p:cNvCxnSpPr>
            <a:cxnSpLocks/>
          </p:cNvCxnSpPr>
          <p:nvPr/>
        </p:nvCxnSpPr>
        <p:spPr>
          <a:xfrm>
            <a:off x="422694" y="4279601"/>
            <a:ext cx="112402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2D6D5703-0C0C-4EF6-B63C-CC2C34D573C3}"/>
              </a:ext>
            </a:extLst>
          </p:cNvPr>
          <p:cNvSpPr/>
          <p:nvPr/>
        </p:nvSpPr>
        <p:spPr>
          <a:xfrm>
            <a:off x="6096000" y="1860570"/>
            <a:ext cx="4820221" cy="1724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latin typeface="Corbel" panose="020B0503020204020204" pitchFamily="34" charset="0"/>
                <a:ea typeface="MS PGothic" panose="020B0600070205080204" pitchFamily="34" charset="-128"/>
              </a:rPr>
              <a:t>Butterfly corn seeds, oil, and butter-flavored salt</a:t>
            </a: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latin typeface="Corbel" panose="020B0503020204020204" pitchFamily="34" charset="0"/>
                <a:ea typeface="MS PGothic" panose="020B0600070205080204" pitchFamily="34" charset="-128"/>
              </a:rPr>
              <a:t>Brand:  Preferred Popcorn</a:t>
            </a: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ea typeface="MS PGothic" panose="020B0600070205080204" pitchFamily="34" charset="-128"/>
              </a:rPr>
              <a:t>Pre-portioned packets are easy-to-use and store</a:t>
            </a: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latin typeface="Corbel" panose="020B0503020204020204" pitchFamily="34" charset="0"/>
                <a:ea typeface="MS PGothic" panose="020B0600070205080204" pitchFamily="34" charset="-128"/>
              </a:rPr>
              <a:t>One packet yields approximately </a:t>
            </a:r>
            <a:r>
              <a:rPr lang="en-US" sz="3200" dirty="0">
                <a:latin typeface="Corbel" panose="020B0503020204020204" pitchFamily="34" charset="0"/>
                <a:ea typeface="MS PGothic" panose="020B0600070205080204" pitchFamily="34" charset="-128"/>
              </a:rPr>
              <a:t>8</a:t>
            </a:r>
            <a:r>
              <a:rPr lang="en-US" sz="1400" dirty="0">
                <a:latin typeface="Corbel" panose="020B0503020204020204" pitchFamily="34" charset="0"/>
                <a:ea typeface="MS PGothic" panose="020B0600070205080204" pitchFamily="34" charset="-128"/>
              </a:rPr>
              <a:t> servings (24 </a:t>
            </a:r>
            <a:r>
              <a:rPr lang="en-US" sz="1400" dirty="0" err="1">
                <a:latin typeface="Corbel" panose="020B0503020204020204" pitchFamily="34" charset="0"/>
                <a:ea typeface="MS PGothic" panose="020B0600070205080204" pitchFamily="34" charset="-128"/>
              </a:rPr>
              <a:t>oz</a:t>
            </a:r>
            <a:r>
              <a:rPr lang="en-US" sz="1400" dirty="0">
                <a:latin typeface="Corbel" panose="020B0503020204020204" pitchFamily="34" charset="0"/>
                <a:ea typeface="MS PGothic" panose="020B0600070205080204" pitchFamily="34" charset="-128"/>
              </a:rPr>
              <a:t>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A952E9-2F1A-4FA2-B1D0-CA5AECAC85B9}"/>
              </a:ext>
            </a:extLst>
          </p:cNvPr>
          <p:cNvSpPr/>
          <p:nvPr/>
        </p:nvSpPr>
        <p:spPr>
          <a:xfrm>
            <a:off x="807420" y="2224481"/>
            <a:ext cx="14789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>
                <a:latin typeface="Corbel" panose="020B0503020204020204" pitchFamily="34" charset="0"/>
              </a:rPr>
              <a:t>Preferred </a:t>
            </a:r>
          </a:p>
          <a:p>
            <a:r>
              <a:rPr lang="en-US" b="1" i="1" u="sng" dirty="0">
                <a:latin typeface="Corbel" panose="020B0503020204020204" pitchFamily="34" charset="0"/>
              </a:rPr>
              <a:t>3-in-1 Popcorn Kit</a:t>
            </a:r>
          </a:p>
          <a:p>
            <a:endParaRPr lang="en-US" altLang="en-US" sz="1600" dirty="0">
              <a:latin typeface="Corbel" panose="020B05030202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40DF08-46FA-4E08-9EC3-1710D675FBB4}"/>
              </a:ext>
            </a:extLst>
          </p:cNvPr>
          <p:cNvSpPr txBox="1"/>
          <p:nvPr/>
        </p:nvSpPr>
        <p:spPr>
          <a:xfrm>
            <a:off x="1924623" y="4944647"/>
            <a:ext cx="14789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u="sng" dirty="0">
                <a:latin typeface="Corbel" panose="020B0503020204020204" pitchFamily="34" charset="0"/>
              </a:rPr>
              <a:t>Caramel Glaze Pop</a:t>
            </a:r>
          </a:p>
          <a:p>
            <a:pPr eaLnBrk="1" hangingPunct="1">
              <a:defRPr/>
            </a:pP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MS PGothic" charset="0"/>
              <a:cs typeface="Sathu"/>
            </a:endParaRPr>
          </a:p>
          <a:p>
            <a:pPr eaLnBrk="1" hangingPunct="1"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S PGothic" charset="0"/>
                <a:cs typeface="Sathu"/>
              </a:rPr>
              <a:t>Added directly to kettle*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F835A9-1539-40DF-98C1-519897D833A8}"/>
              </a:ext>
            </a:extLst>
          </p:cNvPr>
          <p:cNvSpPr txBox="1"/>
          <p:nvPr/>
        </p:nvSpPr>
        <p:spPr>
          <a:xfrm>
            <a:off x="2018248" y="6071769"/>
            <a:ext cx="15359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*Use 6 Oz of glaze mix per batch</a:t>
            </a:r>
          </a:p>
        </p:txBody>
      </p:sp>
      <p:sp>
        <p:nvSpPr>
          <p:cNvPr id="49" name="Title 3">
            <a:extLst>
              <a:ext uri="{FF2B5EF4-FFF2-40B4-BE49-F238E27FC236}">
                <a16:creationId xmlns:a16="http://schemas.microsoft.com/office/drawing/2014/main" id="{11C493D5-45C5-4583-8E1B-6907C01FC17D}"/>
              </a:ext>
            </a:extLst>
          </p:cNvPr>
          <p:cNvSpPr txBox="1">
            <a:spLocks/>
          </p:cNvSpPr>
          <p:nvPr/>
        </p:nvSpPr>
        <p:spPr>
          <a:xfrm>
            <a:off x="652874" y="482191"/>
            <a:ext cx="3717514" cy="1015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Supplies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[Concentrated Mixes]</a:t>
            </a:r>
          </a:p>
        </p:txBody>
      </p:sp>
      <p:pic>
        <p:nvPicPr>
          <p:cNvPr id="50" name="Picture 49" descr="A picture containing food, fruit&#10;&#10;Description automatically generated">
            <a:extLst>
              <a:ext uri="{FF2B5EF4-FFF2-40B4-BE49-F238E27FC236}">
                <a16:creationId xmlns:a16="http://schemas.microsoft.com/office/drawing/2014/main" id="{53552E18-2D03-423B-91C2-F9D1A32A9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81" y="2041466"/>
            <a:ext cx="1672243" cy="1708225"/>
          </a:xfrm>
          <a:prstGeom prst="rect">
            <a:avLst/>
          </a:prstGeom>
        </p:spPr>
      </p:pic>
      <p:pic>
        <p:nvPicPr>
          <p:cNvPr id="51" name="Picture 50" descr="A close up of a sign&#10;&#10;Description automatically generated">
            <a:extLst>
              <a:ext uri="{FF2B5EF4-FFF2-40B4-BE49-F238E27FC236}">
                <a16:creationId xmlns:a16="http://schemas.microsoft.com/office/drawing/2014/main" id="{E6679576-7990-4BCC-9DEF-98B6C40BE5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068" y="6048825"/>
            <a:ext cx="721392" cy="6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6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97F3D-D8A5-458A-B3B8-C5C1403D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529" y="1761299"/>
            <a:ext cx="3456122" cy="4589717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Popcorn Setup – Salted &amp; Caramel</a:t>
            </a:r>
          </a:p>
        </p:txBody>
      </p:sp>
      <p:pic>
        <p:nvPicPr>
          <p:cNvPr id="9" name="Picture 1" descr="popcorn bucketsCOB.jpg">
            <a:extLst>
              <a:ext uri="{FF2B5EF4-FFF2-40B4-BE49-F238E27FC236}">
                <a16:creationId xmlns:a16="http://schemas.microsoft.com/office/drawing/2014/main" id="{AAF66521-BCE5-4621-9F6E-185CA1090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"/>
          <a:stretch/>
        </p:blipFill>
        <p:spPr bwMode="auto">
          <a:xfrm>
            <a:off x="373699" y="3102857"/>
            <a:ext cx="3909840" cy="226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3EBABAE-0464-4C46-841B-A62A454CE1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527733"/>
              </p:ext>
            </p:extLst>
          </p:nvPr>
        </p:nvGraphicFramePr>
        <p:xfrm>
          <a:off x="501885" y="1856508"/>
          <a:ext cx="5865812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733778" imgH="847759" progId="Excel.Sheet.12">
                  <p:embed/>
                </p:oleObj>
              </mc:Choice>
              <mc:Fallback>
                <p:oleObj name="Worksheet" r:id="rId3" imgW="4733778" imgH="847759" progId="Excel.Sheet.12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3EBABAE-0464-4C46-841B-A62A454CE1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885" y="1856508"/>
                        <a:ext cx="5865812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2A7A878-BC06-466B-BF05-509ED74259E7}"/>
              </a:ext>
            </a:extLst>
          </p:cNvPr>
          <p:cNvSpPr txBox="1"/>
          <p:nvPr/>
        </p:nvSpPr>
        <p:spPr>
          <a:xfrm>
            <a:off x="4436581" y="3848997"/>
            <a:ext cx="2437710" cy="73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1" b="1" i="1" dirty="0">
                <a:solidFill>
                  <a:schemeClr val="accent2">
                    <a:lumMod val="75000"/>
                  </a:schemeClr>
                </a:solidFill>
              </a:rPr>
              <a:t>Custom printing services available!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2FA29C84-ECCD-4ABD-B149-2A2B9CC58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881" y="5848770"/>
            <a:ext cx="677045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Sathu" charset="0"/>
                <a:cs typeface="Sathu" charset="0"/>
              </a:rPr>
              <a:t>We supply all items required to setup your operations! 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51D5473C-D6DD-45BB-B35D-08A6A366B2D7}"/>
              </a:ext>
            </a:extLst>
          </p:cNvPr>
          <p:cNvSpPr/>
          <p:nvPr/>
        </p:nvSpPr>
        <p:spPr>
          <a:xfrm>
            <a:off x="789896" y="509661"/>
            <a:ext cx="5699728" cy="89202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6C1461-522E-46D1-9F35-7DC42C0F429C}"/>
              </a:ext>
            </a:extLst>
          </p:cNvPr>
          <p:cNvSpPr txBox="1"/>
          <p:nvPr/>
        </p:nvSpPr>
        <p:spPr>
          <a:xfrm>
            <a:off x="1101548" y="582777"/>
            <a:ext cx="6080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athu" charset="0"/>
                <a:cs typeface="Sathu" charset="0"/>
              </a:rPr>
              <a:t>Popular Popcorn Serving Sizes*: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A97CD5-04FC-44BD-81E1-A3CA0DC1099A}"/>
              </a:ext>
            </a:extLst>
          </p:cNvPr>
          <p:cNvSpPr txBox="1"/>
          <p:nvPr/>
        </p:nvSpPr>
        <p:spPr>
          <a:xfrm>
            <a:off x="2434149" y="1089490"/>
            <a:ext cx="21403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*images for illustration purposes only</a:t>
            </a:r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F35ECA09-E4A2-48AC-8AAE-D0F57C55A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068" y="6048825"/>
            <a:ext cx="721392" cy="6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2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422E816D-42F0-48FB-AA4F-3622F3877E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330007"/>
              </p:ext>
            </p:extLst>
          </p:nvPr>
        </p:nvGraphicFramePr>
        <p:xfrm>
          <a:off x="868064" y="2656918"/>
          <a:ext cx="4095750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095776" imgH="2676462" progId="Excel.Sheet.12">
                  <p:embed/>
                </p:oleObj>
              </mc:Choice>
              <mc:Fallback>
                <p:oleObj name="Worksheet" r:id="rId2" imgW="4095776" imgH="2676462" progId="Excel.Sheet.12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422E816D-42F0-48FB-AA4F-3622F3877E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8064" y="2656918"/>
                        <a:ext cx="4095750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F058F46A-A604-4FA6-AA54-FC26719938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633145"/>
              </p:ext>
            </p:extLst>
          </p:nvPr>
        </p:nvGraphicFramePr>
        <p:xfrm>
          <a:off x="6572310" y="2544703"/>
          <a:ext cx="4457700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457853" imgH="2714540" progId="Excel.Sheet.12">
                  <p:embed/>
                </p:oleObj>
              </mc:Choice>
              <mc:Fallback>
                <p:oleObj name="Worksheet" r:id="rId4" imgW="4457853" imgH="2714540" progId="Excel.Sheet.12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F058F46A-A604-4FA6-AA54-FC26719938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72310" y="2544703"/>
                        <a:ext cx="4457700" cy="271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61053C7F-9E2F-4335-97BD-CB4EC1E78222}"/>
              </a:ext>
            </a:extLst>
          </p:cNvPr>
          <p:cNvSpPr/>
          <p:nvPr/>
        </p:nvSpPr>
        <p:spPr>
          <a:xfrm>
            <a:off x="1022811" y="1926667"/>
            <a:ext cx="765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Salted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E771CF-B8FD-4EF0-ACCA-ADC42E5CEC5D}"/>
              </a:ext>
            </a:extLst>
          </p:cNvPr>
          <p:cNvSpPr/>
          <p:nvPr/>
        </p:nvSpPr>
        <p:spPr>
          <a:xfrm>
            <a:off x="6899102" y="1926667"/>
            <a:ext cx="957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Caramel</a:t>
            </a:r>
          </a:p>
        </p:txBody>
      </p:sp>
      <p:sp>
        <p:nvSpPr>
          <p:cNvPr id="38" name="Rounded Rectangle 8">
            <a:extLst>
              <a:ext uri="{FF2B5EF4-FFF2-40B4-BE49-F238E27FC236}">
                <a16:creationId xmlns:a16="http://schemas.microsoft.com/office/drawing/2014/main" id="{F80EACF2-DE8A-4EB6-9136-EE2B8E463CE0}"/>
              </a:ext>
            </a:extLst>
          </p:cNvPr>
          <p:cNvSpPr/>
          <p:nvPr/>
        </p:nvSpPr>
        <p:spPr>
          <a:xfrm>
            <a:off x="8409950" y="762822"/>
            <a:ext cx="2377293" cy="441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/>
              <a:t>Served in 24 Oz tubs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51FDD0-52D6-48E0-865B-12FE3B3CF79D}"/>
              </a:ext>
            </a:extLst>
          </p:cNvPr>
          <p:cNvSpPr/>
          <p:nvPr/>
        </p:nvSpPr>
        <p:spPr>
          <a:xfrm>
            <a:off x="764967" y="717841"/>
            <a:ext cx="6744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Popcorn Setup – Salted &amp; Caramel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618B02-AF91-4568-BEC1-2B00D17DB95C}"/>
              </a:ext>
            </a:extLst>
          </p:cNvPr>
          <p:cNvSpPr txBox="1"/>
          <p:nvPr/>
        </p:nvSpPr>
        <p:spPr>
          <a:xfrm>
            <a:off x="868064" y="5856747"/>
            <a:ext cx="12779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*prices subject to change</a:t>
            </a:r>
            <a:r>
              <a:rPr lang="en-US" sz="800" dirty="0"/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6AF97F-94EC-4F84-99CB-76AF9C3C1960}"/>
              </a:ext>
            </a:extLst>
          </p:cNvPr>
          <p:cNvSpPr txBox="1"/>
          <p:nvPr/>
        </p:nvSpPr>
        <p:spPr>
          <a:xfrm>
            <a:off x="895083" y="6080688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**serving sizes are approximate</a:t>
            </a:r>
            <a:endParaRPr lang="en-US" sz="800" dirty="0"/>
          </a:p>
        </p:txBody>
      </p:sp>
      <p:pic>
        <p:nvPicPr>
          <p:cNvPr id="41" name="Picture 40" descr="A close up of a sign&#10;&#10;Description automatically generated">
            <a:extLst>
              <a:ext uri="{FF2B5EF4-FFF2-40B4-BE49-F238E27FC236}">
                <a16:creationId xmlns:a16="http://schemas.microsoft.com/office/drawing/2014/main" id="{CC7C786A-1859-4E76-823E-B2148C8E01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068" y="6048825"/>
            <a:ext cx="721392" cy="6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41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7683-5D35-4F84-9F41-20AEC38F9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87" y="2251494"/>
            <a:ext cx="3498979" cy="3105509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1600" b="1" spc="0" dirty="0">
                <a:solidFill>
                  <a:schemeClr val="tx1"/>
                </a:solidFill>
                <a:cs typeface="Corbel"/>
              </a:rPr>
              <a:t>M.R.S. Packaging Ltd</a:t>
            </a:r>
            <a:br>
              <a:rPr lang="en-US" sz="1600" spc="0" dirty="0">
                <a:solidFill>
                  <a:schemeClr val="tx1"/>
                </a:solidFill>
                <a:cs typeface="Corbel"/>
              </a:rPr>
            </a:br>
            <a:r>
              <a:rPr lang="en-US" sz="1600" spc="0" dirty="0" err="1">
                <a:solidFill>
                  <a:schemeClr val="tx1"/>
                </a:solidFill>
                <a:cs typeface="Corbel"/>
              </a:rPr>
              <a:t>P.O.Box</a:t>
            </a:r>
            <a:r>
              <a:rPr lang="en-US" sz="1600" spc="0" dirty="0">
                <a:solidFill>
                  <a:schemeClr val="tx1"/>
                </a:solidFill>
                <a:cs typeface="Corbel"/>
              </a:rPr>
              <a:t>: 17074 | DWC Plot WB56 &amp; WB57 | Dubai Logistic City| DWC | Dubai World Central | Dubai, United Arab Emirates </a:t>
            </a:r>
            <a:br>
              <a:rPr lang="en-US" sz="1600" spc="0" dirty="0">
                <a:solidFill>
                  <a:schemeClr val="tx1"/>
                </a:solidFill>
                <a:cs typeface="Corbel"/>
              </a:rPr>
            </a:br>
            <a:r>
              <a:rPr lang="en-US" sz="1600" spc="0" dirty="0">
                <a:solidFill>
                  <a:schemeClr val="tx1"/>
                </a:solidFill>
                <a:cs typeface="Corbel"/>
              </a:rPr>
              <a:t>Telephone: +971 4 887 9823</a:t>
            </a:r>
            <a:br>
              <a:rPr lang="en-US" sz="1600" spc="0" dirty="0">
                <a:solidFill>
                  <a:schemeClr val="tx1"/>
                </a:solidFill>
                <a:cs typeface="Corbel"/>
              </a:rPr>
            </a:br>
            <a:br>
              <a:rPr lang="en-US" sz="1600" spc="0" dirty="0">
                <a:solidFill>
                  <a:schemeClr val="tx1"/>
                </a:solidFill>
                <a:cs typeface="Corbel"/>
              </a:rPr>
            </a:br>
            <a:r>
              <a:rPr lang="en-US" sz="1600" spc="0" dirty="0">
                <a:solidFill>
                  <a:schemeClr val="tx1"/>
                </a:solidFill>
                <a:cs typeface="Corbel"/>
              </a:rPr>
              <a:t>Manu Soni</a:t>
            </a:r>
            <a:br>
              <a:rPr lang="en-US" sz="1600" spc="0" dirty="0">
                <a:solidFill>
                  <a:schemeClr val="tx1"/>
                </a:solidFill>
                <a:cs typeface="Corbel"/>
              </a:rPr>
            </a:br>
            <a:r>
              <a:rPr lang="en-US" sz="1600" spc="0" dirty="0">
                <a:solidFill>
                  <a:schemeClr val="tx1"/>
                </a:solidFill>
                <a:cs typeface="Corbel"/>
              </a:rPr>
              <a:t>Mobile: +971 50 644 7931</a:t>
            </a:r>
            <a:br>
              <a:rPr lang="en-US" sz="1600" spc="0" dirty="0">
                <a:solidFill>
                  <a:schemeClr val="tx1"/>
                </a:solidFill>
                <a:cs typeface="Corbel"/>
              </a:rPr>
            </a:br>
            <a:r>
              <a:rPr lang="en-US" sz="1600" spc="0" dirty="0">
                <a:solidFill>
                  <a:schemeClr val="tx1"/>
                </a:solidFill>
                <a:cs typeface="Corbel"/>
              </a:rPr>
              <a:t>Email: </a:t>
            </a:r>
            <a:r>
              <a:rPr lang="en-US" sz="1600" spc="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msoni@mrspackaging.com</a:t>
            </a:r>
            <a:br>
              <a:rPr lang="en-US" sz="1600" spc="0" dirty="0">
                <a:solidFill>
                  <a:schemeClr val="tx1"/>
                </a:solidFill>
                <a:cs typeface="Corbel"/>
              </a:rPr>
            </a:br>
            <a:r>
              <a:rPr lang="en-US" sz="1600" spc="0" dirty="0">
                <a:solidFill>
                  <a:schemeClr val="tx1"/>
                </a:solidFill>
                <a:cs typeface="Corbel"/>
              </a:rPr>
              <a:t>Website: www.mrspackaging.com</a:t>
            </a:r>
            <a:br>
              <a:rPr lang="en-US" sz="1600" spc="0" dirty="0">
                <a:solidFill>
                  <a:schemeClr val="tx1"/>
                </a:solidFill>
                <a:cs typeface="Corbel"/>
              </a:rPr>
            </a:br>
            <a:endParaRPr lang="en-US" sz="1600" spc="0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B3EBDD-FF83-4C35-8A95-EB0D58604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64" y="2286650"/>
            <a:ext cx="3618049" cy="36180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FEEE22-8600-4830-B794-73CB16E009B1}"/>
              </a:ext>
            </a:extLst>
          </p:cNvPr>
          <p:cNvSpPr/>
          <p:nvPr/>
        </p:nvSpPr>
        <p:spPr>
          <a:xfrm>
            <a:off x="3306969" y="734305"/>
            <a:ext cx="5718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Contact M.R.S. Packaging Ltd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9B1D07-3C4D-471F-8371-2FD540F6B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068" y="6048825"/>
            <a:ext cx="721392" cy="6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7229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3165EF34-3793-4FAA-BBC3-B009D1A0A951}" vid="{9CE43B02-0CEF-4013-BE50-8AABD070B3C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3b5e30-9480-4077-8b4f-4b0968553660" xsi:nil="true"/>
    <lcf76f155ced4ddcb4097134ff3c332f xmlns="b4525313-cee2-4775-a2ca-cbd4117f45a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75D751A1BFC84CA2306A3EB4E1E2A6" ma:contentTypeVersion="17" ma:contentTypeDescription="Create a new document." ma:contentTypeScope="" ma:versionID="41a4ae506576973523b8b6c23072308e">
  <xsd:schema xmlns:xsd="http://www.w3.org/2001/XMLSchema" xmlns:xs="http://www.w3.org/2001/XMLSchema" xmlns:p="http://schemas.microsoft.com/office/2006/metadata/properties" xmlns:ns2="b4525313-cee2-4775-a2ca-cbd4117f45a4" xmlns:ns3="744741af-83c3-4468-a1fc-b0bcf1d343a4" xmlns:ns4="c03b5e30-9480-4077-8b4f-4b0968553660" targetNamespace="http://schemas.microsoft.com/office/2006/metadata/properties" ma:root="true" ma:fieldsID="b22f345eeb59c960e8c4b5c850f36b43" ns2:_="" ns3:_="" ns4:_="">
    <xsd:import namespace="b4525313-cee2-4775-a2ca-cbd4117f45a4"/>
    <xsd:import namespace="744741af-83c3-4468-a1fc-b0bcf1d343a4"/>
    <xsd:import namespace="c03b5e30-9480-4077-8b4f-4b09685536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25313-cee2-4775-a2ca-cbd4117f45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35aa2f-de59-4edf-9ca8-b95607e068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741af-83c3-4468-a1fc-b0bcf1d343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b5e30-9480-4077-8b4f-4b096855366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0e20044-2c66-4c59-bb16-ae9fc3a5eeea}" ma:internalName="TaxCatchAll" ma:showField="CatchAllData" ma:web="c03b5e30-9480-4077-8b4f-4b09685536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0560BD-6E00-4739-ACD7-76C183DB7B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609F35-8351-42E7-A71B-0F8C8D5BBBDE}">
  <ds:schemaRefs>
    <ds:schemaRef ds:uri="http://purl.org/dc/dcmitype/"/>
    <ds:schemaRef ds:uri="b4525313-cee2-4775-a2ca-cbd4117f45a4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c03b5e30-9480-4077-8b4f-4b0968553660"/>
  </ds:schemaRefs>
</ds:datastoreItem>
</file>

<file path=customXml/itemProps3.xml><?xml version="1.0" encoding="utf-8"?>
<ds:datastoreItem xmlns:ds="http://schemas.openxmlformats.org/officeDocument/2006/customXml" ds:itemID="{4682F207-A1FF-4CC5-8479-DBFA0DFBF753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44</TotalTime>
  <Words>549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Corbel</vt:lpstr>
      <vt:lpstr>Sathu</vt:lpstr>
      <vt:lpstr>Wingdings</vt:lpstr>
      <vt:lpstr>Theme1</vt:lpstr>
      <vt:lpstr>Worksheet</vt:lpstr>
      <vt:lpstr>Popcorn Presentation</vt:lpstr>
      <vt:lpstr>M.R.S. Packaging not only offers name-brand equipment, but also supplies the best quality Fun Food products and disposable packaging.  All of our popcorn equipment and supplies are direct from the United States of America.   </vt:lpstr>
      <vt:lpstr>About Us</vt:lpstr>
      <vt:lpstr>PowerPoint Presentation</vt:lpstr>
      <vt:lpstr>PowerPoint Presentation</vt:lpstr>
      <vt:lpstr>Popcorn Setup – Salted &amp; Caramel</vt:lpstr>
      <vt:lpstr>PowerPoint Presentation</vt:lpstr>
      <vt:lpstr>M.R.S. Packaging Ltd P.O.Box: 17074 | DWC Plot WB56 &amp; WB57 | Dubai Logistic City| DWC | Dubai World Central | Dubai, United Arab Emirates  Telephone: +971 4 887 9823  Manu Soni Mobile: +971 50 644 7931 Email: msoni@mrspackaging.com Website: www.mrspackaging.com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Popcorn Presentation</dc:title>
  <dc:creator>IT Admin MRS Packaging LTD</dc:creator>
  <cp:lastModifiedBy>Danish Sindhi</cp:lastModifiedBy>
  <cp:revision>15</cp:revision>
  <dcterms:created xsi:type="dcterms:W3CDTF">2020-02-04T07:21:25Z</dcterms:created>
  <dcterms:modified xsi:type="dcterms:W3CDTF">2023-08-01T09:19:05Z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0x010100C075D751A1BFC84CA2306A3EB4E1E2A6</vt:lpwstr>
  </property>
</Properties>
</file>